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347" r:id="rId6"/>
    <p:sldId id="337" r:id="rId7"/>
    <p:sldId id="263" r:id="rId8"/>
    <p:sldId id="333" r:id="rId9"/>
    <p:sldId id="376" r:id="rId10"/>
    <p:sldId id="332" r:id="rId11"/>
    <p:sldId id="387" r:id="rId12"/>
    <p:sldId id="455" r:id="rId13"/>
    <p:sldId id="388" r:id="rId14"/>
    <p:sldId id="394" r:id="rId15"/>
    <p:sldId id="336" r:id="rId16"/>
    <p:sldId id="392" r:id="rId17"/>
  </p:sldIdLst>
  <p:sldSz cx="9906000" cy="6858000" type="A4"/>
  <p:notesSz cx="7104063" cy="10234613"/>
  <p:defaultTextStyle>
    <a:defPPr>
      <a:defRPr lang="en-US"/>
    </a:defPPr>
    <a:lvl1pPr marL="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40" userDrawn="1">
          <p15:clr>
            <a:srgbClr val="A4A3A4"/>
          </p15:clr>
        </p15:guide>
        <p15:guide id="2" pos="15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98" autoAdjust="0"/>
    <p:restoredTop sz="94667" autoAdjust="0"/>
  </p:normalViewPr>
  <p:slideViewPr>
    <p:cSldViewPr snapToGrid="0">
      <p:cViewPr varScale="1">
        <p:scale>
          <a:sx n="107" d="100"/>
          <a:sy n="107" d="100"/>
        </p:scale>
        <p:origin x="1296" y="102"/>
      </p:cViewPr>
      <p:guideLst>
        <p:guide orient="horz" pos="1440"/>
        <p:guide pos="15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32337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791D68A4-3080-DB10-A46F-97BFD0CC26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F2F2363-DFEA-7A2B-2CE6-E1AA8701A9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4CBB43-E31D-44A0-A53C-703516A088F9}" type="datetimeFigureOut">
              <a:rPr kumimoji="1" lang="ja-JP" altLang="en-US" smtClean="0"/>
              <a:t>2025/8/12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7EB16FE3-5221-238E-D460-2DAC269E49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C2B5AC95-9C93-152E-BE48-A43D7E86BED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420034-BF4B-405D-8914-167741DAB7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08310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0F5249E7-E526-41BC-878D-DBB27AF3BCB6}" type="datetimeFigureOut">
              <a:rPr kumimoji="1" lang="ja-JP" altLang="en-US" smtClean="0"/>
              <a:t>2025/8/12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057275" y="1279525"/>
            <a:ext cx="4989513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79E39443-4C2A-4AA4-9DFB-12BD22F5BB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97324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紙_日付あ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 プレースホルダー 10">
            <a:extLst>
              <a:ext uri="{FF2B5EF4-FFF2-40B4-BE49-F238E27FC236}">
                <a16:creationId xmlns:a16="http://schemas.microsoft.com/office/drawing/2014/main" id="{2E60C66A-5246-0C33-7EFB-B03F24BFA49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262" y="948258"/>
            <a:ext cx="5241925" cy="215476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/>
            </a:lvl1pPr>
          </a:lstStyle>
          <a:p>
            <a:pPr lvl="0"/>
            <a:r>
              <a:rPr kumimoji="1" lang="ja-JP" altLang="en-US" dirty="0"/>
              <a:t>（タイトル）</a:t>
            </a:r>
          </a:p>
        </p:txBody>
      </p:sp>
      <p:sp>
        <p:nvSpPr>
          <p:cNvPr id="18" name="テキスト プレースホルダー 17">
            <a:extLst>
              <a:ext uri="{FF2B5EF4-FFF2-40B4-BE49-F238E27FC236}">
                <a16:creationId xmlns:a16="http://schemas.microsoft.com/office/drawing/2014/main" id="{1E0EC0E2-760D-335E-B4B2-F185B7AB771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025" y="4629151"/>
            <a:ext cx="5365750" cy="17166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>
            <a:lvl1pPr marL="232184" indent="-232184">
              <a:buFont typeface="Wingdings" panose="05000000000000000000" pitchFamily="2" charset="2"/>
              <a:buChar char="u"/>
              <a:defRPr sz="1800" b="0">
                <a:latin typeface="+mn-ea"/>
                <a:ea typeface="+mn-ea"/>
              </a:defRPr>
            </a:lvl1pPr>
          </a:lstStyle>
          <a:p>
            <a:pPr lvl="0"/>
            <a:r>
              <a:rPr kumimoji="1" lang="ja-JP" altLang="en-US"/>
              <a:t>（内容）</a:t>
            </a:r>
            <a:endParaRPr kumimoji="1" lang="en-US" altLang="ja-JP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A1B4DB4-7D95-3782-5925-79D44D0B0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586" y="0"/>
            <a:ext cx="3164417" cy="6858000"/>
          </a:xfrm>
          <a:prstGeom prst="rect">
            <a:avLst/>
          </a:prstGeom>
        </p:spPr>
      </p:pic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C70B0BBE-9A5D-26A4-4CFA-B017A77E553F}"/>
              </a:ext>
            </a:extLst>
          </p:cNvPr>
          <p:cNvCxnSpPr>
            <a:cxnSpLocks/>
          </p:cNvCxnSpPr>
          <p:nvPr/>
        </p:nvCxnSpPr>
        <p:spPr>
          <a:xfrm flipH="1" flipV="1">
            <a:off x="454026" y="4008967"/>
            <a:ext cx="9458854" cy="4233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テキスト プレースホルダー 14">
            <a:extLst>
              <a:ext uri="{FF2B5EF4-FFF2-40B4-BE49-F238E27FC236}">
                <a16:creationId xmlns:a16="http://schemas.microsoft.com/office/drawing/2014/main" id="{0DFCDE98-8427-3226-3E05-AC9346EB3C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15743" y="5816607"/>
            <a:ext cx="2483379" cy="5291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>
            <a:lvl1pPr marL="0" indent="0">
              <a:buNone/>
              <a:defRPr sz="2000" b="0">
                <a:latin typeface="+mn-ea"/>
                <a:ea typeface="+mn-ea"/>
              </a:defRPr>
            </a:lvl1pPr>
          </a:lstStyle>
          <a:p>
            <a:pPr lvl="0"/>
            <a:r>
              <a:rPr kumimoji="1" lang="ja-JP" altLang="en-US"/>
              <a:t>（名前）</a:t>
            </a:r>
          </a:p>
        </p:txBody>
      </p:sp>
      <p:sp>
        <p:nvSpPr>
          <p:cNvPr id="4" name="テキスト プレースホルダー 14">
            <a:extLst>
              <a:ext uri="{FF2B5EF4-FFF2-40B4-BE49-F238E27FC236}">
                <a16:creationId xmlns:a16="http://schemas.microsoft.com/office/drawing/2014/main" id="{7C654B0C-B33A-8D8D-ACEC-BB834B95B8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15743" y="5054599"/>
            <a:ext cx="2483379" cy="5291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>
            <a:lvl1pPr marL="0" indent="0">
              <a:buNone/>
              <a:defRPr sz="2000" b="0">
                <a:latin typeface="+mn-ea"/>
                <a:ea typeface="+mn-ea"/>
              </a:defRPr>
            </a:lvl1pPr>
          </a:lstStyle>
          <a:p>
            <a:pPr lvl="0"/>
            <a:r>
              <a:rPr kumimoji="1" lang="ja-JP" altLang="en-US"/>
              <a:t>（所属）</a:t>
            </a:r>
          </a:p>
        </p:txBody>
      </p: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D38704C9-B8A5-3B2A-734D-4CEEF6C32AF9}"/>
              </a:ext>
            </a:extLst>
          </p:cNvPr>
          <p:cNvCxnSpPr>
            <a:cxnSpLocks/>
          </p:cNvCxnSpPr>
          <p:nvPr userDrawn="1"/>
        </p:nvCxnSpPr>
        <p:spPr>
          <a:xfrm flipH="1">
            <a:off x="7415741" y="5588000"/>
            <a:ext cx="2490260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489B81ED-3985-E7B4-FEB4-A9BD86E8D12D}"/>
              </a:ext>
            </a:extLst>
          </p:cNvPr>
          <p:cNvCxnSpPr>
            <a:cxnSpLocks/>
          </p:cNvCxnSpPr>
          <p:nvPr userDrawn="1"/>
        </p:nvCxnSpPr>
        <p:spPr>
          <a:xfrm flipH="1">
            <a:off x="7415741" y="6350000"/>
            <a:ext cx="2490260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テキスト プレースホルダー 11">
            <a:extLst>
              <a:ext uri="{FF2B5EF4-FFF2-40B4-BE49-F238E27FC236}">
                <a16:creationId xmlns:a16="http://schemas.microsoft.com/office/drawing/2014/main" id="{6FBA7A68-C898-560C-CB3E-ADD8B948CB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415743" y="677338"/>
            <a:ext cx="2483379" cy="5418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>
            <a:lvl1pPr marL="0" indent="0">
              <a:buNone/>
              <a:defRPr sz="2000" b="0">
                <a:latin typeface="+mn-lt"/>
                <a:ea typeface="+mn-ea"/>
              </a:defRPr>
            </a:lvl1pPr>
          </a:lstStyle>
          <a:p>
            <a:pPr lvl="0"/>
            <a:r>
              <a:rPr kumimoji="1" lang="en-US" altLang="ja-JP"/>
              <a:t>20XX.XX.XX</a:t>
            </a:r>
            <a:endParaRPr kumimoji="1" lang="ja-JP" altLang="en-US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9B99BA9C-1175-8A0A-1481-F936CED2E7E7}"/>
              </a:ext>
            </a:extLst>
          </p:cNvPr>
          <p:cNvCxnSpPr>
            <a:cxnSpLocks/>
          </p:cNvCxnSpPr>
          <p:nvPr/>
        </p:nvCxnSpPr>
        <p:spPr>
          <a:xfrm flipH="1">
            <a:off x="7415741" y="1219200"/>
            <a:ext cx="2490260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697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セクション区切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A1B4DB4-7D95-3782-5925-79D44D0B0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586" y="0"/>
            <a:ext cx="3164417" cy="6858000"/>
          </a:xfrm>
          <a:prstGeom prst="rect">
            <a:avLst/>
          </a:prstGeom>
        </p:spPr>
      </p:pic>
      <p:sp>
        <p:nvSpPr>
          <p:cNvPr id="5" name="テキスト プレースホルダー 45">
            <a:extLst>
              <a:ext uri="{FF2B5EF4-FFF2-40B4-BE49-F238E27FC236}">
                <a16:creationId xmlns:a16="http://schemas.microsoft.com/office/drawing/2014/main" id="{203D433D-72F7-8B64-6191-AFA717FB80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74691" y="2647876"/>
            <a:ext cx="1114750" cy="1269598"/>
          </a:xfrm>
          <a:prstGeom prst="rect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lvl1pPr marL="0" indent="0" algn="ctr">
              <a:buNone/>
              <a:defRPr sz="4800" b="0">
                <a:latin typeface="+mn-lt"/>
                <a:ea typeface="+mn-ea"/>
              </a:defRPr>
            </a:lvl1pPr>
          </a:lstStyle>
          <a:p>
            <a:pPr lvl="0"/>
            <a:r>
              <a:rPr kumimoji="1" lang="en-US" altLang="ja-JP"/>
              <a:t>XX</a:t>
            </a:r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7AC37C91-B49D-89A9-E0AC-8107531AC8E2}"/>
              </a:ext>
            </a:extLst>
          </p:cNvPr>
          <p:cNvCxnSpPr>
            <a:cxnSpLocks/>
          </p:cNvCxnSpPr>
          <p:nvPr/>
        </p:nvCxnSpPr>
        <p:spPr>
          <a:xfrm flipH="1">
            <a:off x="774691" y="5193467"/>
            <a:ext cx="9131310" cy="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Google Shape;14;p3">
            <a:extLst>
              <a:ext uri="{FF2B5EF4-FFF2-40B4-BE49-F238E27FC236}">
                <a16:creationId xmlns:a16="http://schemas.microsoft.com/office/drawing/2014/main" id="{69C38065-EA1F-9A97-BBFE-4F92E612E1F7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774691" y="4064718"/>
            <a:ext cx="913131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4400" b="0">
                <a:solidFill>
                  <a:schemeClr val="tx1"/>
                </a:solidFill>
                <a:latin typeface="+mn-lt"/>
                <a:ea typeface="+mn-e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9pPr>
          </a:lstStyle>
          <a:p>
            <a:r>
              <a:rPr lang="ja-JP" altLang="en-US"/>
              <a:t>（タイトル）</a:t>
            </a:r>
            <a:endParaRPr/>
          </a:p>
        </p:txBody>
      </p:sp>
      <p:sp>
        <p:nvSpPr>
          <p:cNvPr id="8" name="Google Shape;16;p3">
            <a:extLst>
              <a:ext uri="{FF2B5EF4-FFF2-40B4-BE49-F238E27FC236}">
                <a16:creationId xmlns:a16="http://schemas.microsoft.com/office/drawing/2014/main" id="{9669B9E8-8BFE-9E3C-BD38-68177AB2768D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774691" y="5195583"/>
            <a:ext cx="9131310" cy="1150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78620" lvl="0" indent="-27862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Wingdings" panose="05000000000000000000" pitchFamily="2" charset="2"/>
              <a:buChar char="n"/>
              <a:defRPr sz="1800" b="0">
                <a:solidFill>
                  <a:schemeClr val="tx1"/>
                </a:solidFill>
                <a:latin typeface="+mn-lt"/>
                <a:ea typeface="+mn-e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ja-JP" altLang="en-US" dirty="0"/>
              <a:t>（サブタイトル）</a:t>
            </a:r>
          </a:p>
        </p:txBody>
      </p:sp>
    </p:spTree>
    <p:extLst>
      <p:ext uri="{BB962C8B-B14F-4D97-AF65-F5344CB8AC3E}">
        <p14:creationId xmlns:p14="http://schemas.microsoft.com/office/powerpoint/2010/main" val="3745293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98F4FBA-23B1-E7BC-55EA-C92157C76A8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94231" y="864129"/>
            <a:ext cx="5533910" cy="9525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/>
            </a:lvl1pPr>
          </a:lstStyle>
          <a:p>
            <a:pPr lvl="0"/>
            <a:r>
              <a:rPr kumimoji="1" lang="ja-JP" altLang="en-US" dirty="0"/>
              <a:t>（タイトル）</a:t>
            </a:r>
          </a:p>
        </p:txBody>
      </p:sp>
      <p:sp>
        <p:nvSpPr>
          <p:cNvPr id="46" name="テキスト プレースホルダー 45">
            <a:extLst>
              <a:ext uri="{FF2B5EF4-FFF2-40B4-BE49-F238E27FC236}">
                <a16:creationId xmlns:a16="http://schemas.microsoft.com/office/drawing/2014/main" id="{A02B195C-D26F-AEBF-35FD-AFFE38E6795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86067" y="873076"/>
            <a:ext cx="938207" cy="952500"/>
          </a:xfrm>
          <a:prstGeom prst="rect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lvl1pPr marL="0" indent="0" algn="ctr">
              <a:buNone/>
              <a:defRPr sz="3200" b="0">
                <a:latin typeface="+mn-lt"/>
                <a:ea typeface="+mn-ea"/>
              </a:defRPr>
            </a:lvl1pPr>
          </a:lstStyle>
          <a:p>
            <a:pPr lvl="0"/>
            <a:r>
              <a:rPr kumimoji="1" lang="en-US" altLang="ja-JP" dirty="0"/>
              <a:t>XX</a:t>
            </a:r>
            <a:endParaRPr kumimoji="1" lang="ja-JP" altLang="en-US" dirty="0"/>
          </a:p>
        </p:txBody>
      </p:sp>
      <p:sp>
        <p:nvSpPr>
          <p:cNvPr id="32" name="TextBox 32">
            <a:extLst>
              <a:ext uri="{FF2B5EF4-FFF2-40B4-BE49-F238E27FC236}">
                <a16:creationId xmlns:a16="http://schemas.microsoft.com/office/drawing/2014/main" id="{2016D126-5BFD-DCAD-051B-6AFFA7CB486E}"/>
              </a:ext>
            </a:extLst>
          </p:cNvPr>
          <p:cNvSpPr txBox="1"/>
          <p:nvPr/>
        </p:nvSpPr>
        <p:spPr>
          <a:xfrm>
            <a:off x="0" y="864129"/>
            <a:ext cx="2238723" cy="94826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5449"/>
              </a:lnSpc>
            </a:pPr>
            <a:r>
              <a:rPr lang="ja-JP" altLang="en-US" sz="4388" b="0" dirty="0">
                <a:solidFill>
                  <a:srgbClr val="222222"/>
                </a:solidFill>
                <a:latin typeface="+mn-ea"/>
                <a:ea typeface="+mn-ea"/>
              </a:rPr>
              <a:t>目次</a:t>
            </a:r>
          </a:p>
        </p:txBody>
      </p:sp>
      <p:sp>
        <p:nvSpPr>
          <p:cNvPr id="48" name="テキスト プレースホルダー 45">
            <a:extLst>
              <a:ext uri="{FF2B5EF4-FFF2-40B4-BE49-F238E27FC236}">
                <a16:creationId xmlns:a16="http://schemas.microsoft.com/office/drawing/2014/main" id="{FF58D3B2-4F5A-697D-B687-F1780927D1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86067" y="2954992"/>
            <a:ext cx="938206" cy="952500"/>
          </a:xfrm>
          <a:prstGeom prst="rect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lvl1pPr marL="0" indent="0" algn="ctr">
              <a:buNone/>
              <a:defRPr sz="3200" b="0">
                <a:latin typeface="+mn-lt"/>
                <a:ea typeface="+mn-ea"/>
              </a:defRPr>
            </a:lvl1pPr>
          </a:lstStyle>
          <a:p>
            <a:pPr lvl="0"/>
            <a:r>
              <a:rPr kumimoji="1" lang="en-US" altLang="ja-JP" dirty="0"/>
              <a:t>XX</a:t>
            </a:r>
            <a:endParaRPr kumimoji="1" lang="ja-JP" altLang="en-US" dirty="0"/>
          </a:p>
        </p:txBody>
      </p:sp>
      <p:sp>
        <p:nvSpPr>
          <p:cNvPr id="50" name="テキスト プレースホルダー 45">
            <a:extLst>
              <a:ext uri="{FF2B5EF4-FFF2-40B4-BE49-F238E27FC236}">
                <a16:creationId xmlns:a16="http://schemas.microsoft.com/office/drawing/2014/main" id="{DD732C78-41F6-EF18-3FA8-ED21F4BC6F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86067" y="5045379"/>
            <a:ext cx="938205" cy="952500"/>
          </a:xfrm>
          <a:prstGeom prst="rect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>
            <a:lvl1pPr marL="0" indent="0" algn="ctr">
              <a:buNone/>
              <a:defRPr sz="3200" b="0">
                <a:latin typeface="+mn-lt"/>
                <a:ea typeface="+mn-ea"/>
              </a:defRPr>
            </a:lvl1pPr>
          </a:lstStyle>
          <a:p>
            <a:pPr lvl="0"/>
            <a:r>
              <a:rPr kumimoji="1" lang="en-US" altLang="ja-JP" dirty="0"/>
              <a:t>XX</a:t>
            </a:r>
            <a:endParaRPr kumimoji="1" lang="ja-JP" altLang="en-US" dirty="0"/>
          </a:p>
        </p:txBody>
      </p: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04960C4E-CEB3-B901-89C2-3CEA6ACA3694}"/>
              </a:ext>
            </a:extLst>
          </p:cNvPr>
          <p:cNvCxnSpPr>
            <a:cxnSpLocks/>
          </p:cNvCxnSpPr>
          <p:nvPr/>
        </p:nvCxnSpPr>
        <p:spPr>
          <a:xfrm>
            <a:off x="2238724" y="0"/>
            <a:ext cx="0" cy="6858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5">
            <a:extLst>
              <a:ext uri="{FF2B5EF4-FFF2-40B4-BE49-F238E27FC236}">
                <a16:creationId xmlns:a16="http://schemas.microsoft.com/office/drawing/2014/main" id="{910A060F-F713-D733-95DE-DEC083F78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906000" cy="118533"/>
          </a:xfrm>
          <a:prstGeom prst="rect">
            <a:avLst/>
          </a:prstGeom>
        </p:spPr>
      </p:pic>
      <p:sp>
        <p:nvSpPr>
          <p:cNvPr id="4" name="テキスト プレースホルダー 2">
            <a:extLst>
              <a:ext uri="{FF2B5EF4-FFF2-40B4-BE49-F238E27FC236}">
                <a16:creationId xmlns:a16="http://schemas.microsoft.com/office/drawing/2014/main" id="{28F37403-90D7-BC04-FE36-2BFFC707CA5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94231" y="2952750"/>
            <a:ext cx="5533910" cy="9525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/>
            </a:lvl1pPr>
          </a:lstStyle>
          <a:p>
            <a:pPr lvl="0"/>
            <a:r>
              <a:rPr kumimoji="1" lang="ja-JP" altLang="en-US" dirty="0"/>
              <a:t>（タイトル）</a:t>
            </a:r>
          </a:p>
        </p:txBody>
      </p:sp>
      <p:sp>
        <p:nvSpPr>
          <p:cNvPr id="5" name="テキスト プレースホルダー 2">
            <a:extLst>
              <a:ext uri="{FF2B5EF4-FFF2-40B4-BE49-F238E27FC236}">
                <a16:creationId xmlns:a16="http://schemas.microsoft.com/office/drawing/2014/main" id="{5C8A0F62-5953-6705-A53D-7E6C608978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94231" y="5041371"/>
            <a:ext cx="5533910" cy="9525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/>
            </a:lvl1pPr>
          </a:lstStyle>
          <a:p>
            <a:pPr lvl="0"/>
            <a:r>
              <a:rPr kumimoji="1" lang="ja-JP" altLang="en-US" dirty="0"/>
              <a:t>（タイトル）</a:t>
            </a:r>
          </a:p>
        </p:txBody>
      </p:sp>
    </p:spTree>
    <p:extLst>
      <p:ext uri="{BB962C8B-B14F-4D97-AF65-F5344CB8AC3E}">
        <p14:creationId xmlns:p14="http://schemas.microsoft.com/office/powerpoint/2010/main" val="804486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_下線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スライド番号プレースホルダー 7">
            <a:extLst>
              <a:ext uri="{FF2B5EF4-FFF2-40B4-BE49-F238E27FC236}">
                <a16:creationId xmlns:a16="http://schemas.microsoft.com/office/drawing/2014/main" id="{894DFE0A-23DB-321A-C61C-D109C8EFEFDA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65429B45-9F93-27EB-62DC-23964D2D44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0" y="1195131"/>
            <a:ext cx="9906000" cy="5336227"/>
          </a:xfrm>
          <a:prstGeom prst="rect">
            <a:avLst/>
          </a:prstGeom>
        </p:spPr>
        <p:txBody>
          <a:bodyPr anchor="ctr"/>
          <a:lstStyle>
            <a:lvl1pPr marL="685800" indent="-685800">
              <a:buFont typeface="Arial" panose="020B0604020202020204" pitchFamily="34" charset="0"/>
              <a:buChar char="•"/>
              <a:defRPr sz="5400">
                <a:latin typeface="+mn-lt"/>
              </a:defRPr>
            </a:lvl1pPr>
          </a:lstStyle>
          <a:p>
            <a:pPr lvl="0"/>
            <a:r>
              <a:rPr kumimoji="1" lang="ja-JP" altLang="en-US" dirty="0"/>
              <a:t>（内容）</a:t>
            </a:r>
          </a:p>
        </p:txBody>
      </p:sp>
      <p:sp>
        <p:nvSpPr>
          <p:cNvPr id="13" name="タイトル 2">
            <a:extLst>
              <a:ext uri="{FF2B5EF4-FFF2-40B4-BE49-F238E27FC236}">
                <a16:creationId xmlns:a16="http://schemas.microsoft.com/office/drawing/2014/main" id="{4E335B14-1B39-F44D-D009-78A0A022A5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699" y="367766"/>
            <a:ext cx="9412301" cy="809528"/>
          </a:xfrm>
          <a:prstGeom prst="rect">
            <a:avLst/>
          </a:prstGeom>
        </p:spPr>
        <p:txBody>
          <a:bodyPr anchor="b"/>
          <a:lstStyle>
            <a:lvl1pPr algn="l">
              <a:defRPr sz="4000" b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r>
              <a:rPr kumimoji="1" lang="ja-JP" altLang="en-US" dirty="0"/>
              <a:t>（タイトル）</a:t>
            </a: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71168D24-BE76-7146-D29A-A6FA4823975E}"/>
              </a:ext>
            </a:extLst>
          </p:cNvPr>
          <p:cNvCxnSpPr>
            <a:cxnSpLocks/>
          </p:cNvCxnSpPr>
          <p:nvPr/>
        </p:nvCxnSpPr>
        <p:spPr>
          <a:xfrm>
            <a:off x="493700" y="1159454"/>
            <a:ext cx="9412301" cy="0"/>
          </a:xfrm>
          <a:prstGeom prst="line">
            <a:avLst/>
          </a:prstGeom>
          <a:ln w="76200">
            <a:gradFill flip="none" rotWithShape="1">
              <a:gsLst>
                <a:gs pos="0">
                  <a:schemeClr val="accent1"/>
                </a:gs>
                <a:gs pos="35000">
                  <a:schemeClr val="accent1">
                    <a:lumMod val="60000"/>
                    <a:lumOff val="4000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  <a:effectLst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テキスト プレースホルダー 11">
            <a:extLst>
              <a:ext uri="{FF2B5EF4-FFF2-40B4-BE49-F238E27FC236}">
                <a16:creationId xmlns:a16="http://schemas.microsoft.com/office/drawing/2014/main" id="{673F2A49-0F9F-A740-A77C-01775AA0B96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0" y="6549197"/>
            <a:ext cx="9882033" cy="3070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400" b="0">
                <a:solidFill>
                  <a:schemeClr val="tx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kumimoji="1" lang="ja-JP" altLang="en-US" dirty="0"/>
              <a:t>（</a:t>
            </a:r>
            <a:r>
              <a:rPr kumimoji="1" lang="en-US" altLang="ja-JP" dirty="0"/>
              <a:t>URL</a:t>
            </a:r>
            <a:r>
              <a:rPr kumimoji="1" lang="ja-JP" altLang="en-US" dirty="0"/>
              <a:t>）</a:t>
            </a:r>
          </a:p>
        </p:txBody>
      </p:sp>
      <p:cxnSp>
        <p:nvCxnSpPr>
          <p:cNvPr id="2" name="Google Shape;146;p21">
            <a:extLst>
              <a:ext uri="{FF2B5EF4-FFF2-40B4-BE49-F238E27FC236}">
                <a16:creationId xmlns:a16="http://schemas.microsoft.com/office/drawing/2014/main" id="{C90C7DF0-8530-E32B-4E1E-BC2C4CCF8839}"/>
              </a:ext>
            </a:extLst>
          </p:cNvPr>
          <p:cNvCxnSpPr/>
          <p:nvPr userDrawn="1"/>
        </p:nvCxnSpPr>
        <p:spPr>
          <a:xfrm rot="10800000">
            <a:off x="277686" y="6531359"/>
            <a:ext cx="1189175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2603888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_下線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スライド番号プレースホルダー 7">
            <a:extLst>
              <a:ext uri="{FF2B5EF4-FFF2-40B4-BE49-F238E27FC236}">
                <a16:creationId xmlns:a16="http://schemas.microsoft.com/office/drawing/2014/main" id="{903F63D6-75C4-873E-9AEB-48A0A594F2BE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65429B45-9F93-27EB-62DC-23964D2D44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0" y="4385887"/>
            <a:ext cx="9906000" cy="2145471"/>
          </a:xfrm>
          <a:prstGeom prst="rect">
            <a:avLst/>
          </a:prstGeom>
        </p:spPr>
        <p:txBody>
          <a:bodyPr anchor="ctr"/>
          <a:lstStyle>
            <a:lvl1pPr marL="571500" indent="-571500">
              <a:buFont typeface="Wingdings" panose="05000000000000000000" pitchFamily="2" charset="2"/>
              <a:buChar char="u"/>
              <a:defRPr sz="3600">
                <a:latin typeface="+mn-lt"/>
              </a:defRPr>
            </a:lvl1pPr>
          </a:lstStyle>
          <a:p>
            <a:pPr lvl="0"/>
            <a:r>
              <a:rPr kumimoji="1" lang="ja-JP" altLang="en-US" dirty="0"/>
              <a:t>（内容）</a:t>
            </a:r>
          </a:p>
        </p:txBody>
      </p:sp>
      <p:sp>
        <p:nvSpPr>
          <p:cNvPr id="13" name="タイトル 2">
            <a:extLst>
              <a:ext uri="{FF2B5EF4-FFF2-40B4-BE49-F238E27FC236}">
                <a16:creationId xmlns:a16="http://schemas.microsoft.com/office/drawing/2014/main" id="{4E335B14-1B39-F44D-D009-78A0A022A5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699" y="367766"/>
            <a:ext cx="9412301" cy="809528"/>
          </a:xfrm>
          <a:prstGeom prst="rect">
            <a:avLst/>
          </a:prstGeom>
        </p:spPr>
        <p:txBody>
          <a:bodyPr anchor="b"/>
          <a:lstStyle>
            <a:lvl1pPr algn="l">
              <a:defRPr sz="4000" b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r>
              <a:rPr kumimoji="1" lang="ja-JP" altLang="en-US" dirty="0"/>
              <a:t>（タイトル）</a:t>
            </a: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71168D24-BE76-7146-D29A-A6FA4823975E}"/>
              </a:ext>
            </a:extLst>
          </p:cNvPr>
          <p:cNvCxnSpPr>
            <a:cxnSpLocks/>
          </p:cNvCxnSpPr>
          <p:nvPr/>
        </p:nvCxnSpPr>
        <p:spPr>
          <a:xfrm>
            <a:off x="493700" y="1159454"/>
            <a:ext cx="9412301" cy="0"/>
          </a:xfrm>
          <a:prstGeom prst="line">
            <a:avLst/>
          </a:prstGeom>
          <a:ln w="76200">
            <a:gradFill flip="none" rotWithShape="1">
              <a:gsLst>
                <a:gs pos="0">
                  <a:schemeClr val="accent1"/>
                </a:gs>
                <a:gs pos="35000">
                  <a:schemeClr val="accent1">
                    <a:lumMod val="60000"/>
                    <a:lumOff val="4000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  <a:effectLst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テキスト プレースホルダー 11">
            <a:extLst>
              <a:ext uri="{FF2B5EF4-FFF2-40B4-BE49-F238E27FC236}">
                <a16:creationId xmlns:a16="http://schemas.microsoft.com/office/drawing/2014/main" id="{673F2A49-0F9F-A740-A77C-01775AA0B96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0" y="6549197"/>
            <a:ext cx="9882033" cy="3070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400" b="0">
                <a:solidFill>
                  <a:schemeClr val="tx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kumimoji="1" lang="ja-JP" altLang="en-US" dirty="0"/>
              <a:t>（</a:t>
            </a:r>
            <a:r>
              <a:rPr kumimoji="1" lang="en-US" altLang="ja-JP" dirty="0"/>
              <a:t>URL</a:t>
            </a:r>
            <a:r>
              <a:rPr kumimoji="1" lang="ja-JP" altLang="en-US" dirty="0"/>
              <a:t>）</a:t>
            </a:r>
          </a:p>
        </p:txBody>
      </p:sp>
      <p:cxnSp>
        <p:nvCxnSpPr>
          <p:cNvPr id="2" name="Google Shape;146;p21">
            <a:extLst>
              <a:ext uri="{FF2B5EF4-FFF2-40B4-BE49-F238E27FC236}">
                <a16:creationId xmlns:a16="http://schemas.microsoft.com/office/drawing/2014/main" id="{C90C7DF0-8530-E32B-4E1E-BC2C4CCF8839}"/>
              </a:ext>
            </a:extLst>
          </p:cNvPr>
          <p:cNvCxnSpPr/>
          <p:nvPr userDrawn="1"/>
        </p:nvCxnSpPr>
        <p:spPr>
          <a:xfrm rot="10800000">
            <a:off x="277686" y="6531359"/>
            <a:ext cx="1189175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0C99DC69-B2BE-AF3C-2016-7072E86F3ADF}"/>
              </a:ext>
            </a:extLst>
          </p:cNvPr>
          <p:cNvCxnSpPr>
            <a:cxnSpLocks/>
          </p:cNvCxnSpPr>
          <p:nvPr userDrawn="1"/>
        </p:nvCxnSpPr>
        <p:spPr>
          <a:xfrm>
            <a:off x="529698" y="4385887"/>
            <a:ext cx="88466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029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_下線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スライド番号プレースホルダー 7">
            <a:extLst>
              <a:ext uri="{FF2B5EF4-FFF2-40B4-BE49-F238E27FC236}">
                <a16:creationId xmlns:a16="http://schemas.microsoft.com/office/drawing/2014/main" id="{11CDBE10-81F4-8A38-6D5A-AF98C75BB630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65429B45-9F93-27EB-62DC-23964D2D44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53000" y="1195131"/>
            <a:ext cx="4953000" cy="5661084"/>
          </a:xfrm>
          <a:prstGeom prst="rect">
            <a:avLst/>
          </a:prstGeom>
        </p:spPr>
        <p:txBody>
          <a:bodyPr anchor="ctr"/>
          <a:lstStyle>
            <a:lvl1pPr marL="685800" indent="-685800">
              <a:buFont typeface="Wingdings" panose="05000000000000000000" pitchFamily="2" charset="2"/>
              <a:buChar char="u"/>
              <a:defRPr sz="3600">
                <a:latin typeface="+mn-lt"/>
              </a:defRPr>
            </a:lvl1pPr>
          </a:lstStyle>
          <a:p>
            <a:pPr lvl="0"/>
            <a:r>
              <a:rPr kumimoji="1" lang="ja-JP" altLang="en-US" dirty="0"/>
              <a:t>（内容）</a:t>
            </a:r>
            <a:endParaRPr kumimoji="1" lang="en-US" altLang="ja-JP" dirty="0"/>
          </a:p>
        </p:txBody>
      </p:sp>
      <p:sp>
        <p:nvSpPr>
          <p:cNvPr id="13" name="タイトル 2">
            <a:extLst>
              <a:ext uri="{FF2B5EF4-FFF2-40B4-BE49-F238E27FC236}">
                <a16:creationId xmlns:a16="http://schemas.microsoft.com/office/drawing/2014/main" id="{4E335B14-1B39-F44D-D009-78A0A022A5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699" y="367766"/>
            <a:ext cx="9412301" cy="809528"/>
          </a:xfrm>
          <a:prstGeom prst="rect">
            <a:avLst/>
          </a:prstGeom>
        </p:spPr>
        <p:txBody>
          <a:bodyPr anchor="b"/>
          <a:lstStyle>
            <a:lvl1pPr algn="l">
              <a:defRPr sz="4000" b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r>
              <a:rPr kumimoji="1" lang="ja-JP" altLang="en-US" dirty="0"/>
              <a:t>（タイトル）</a:t>
            </a: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71168D24-BE76-7146-D29A-A6FA4823975E}"/>
              </a:ext>
            </a:extLst>
          </p:cNvPr>
          <p:cNvCxnSpPr>
            <a:cxnSpLocks/>
          </p:cNvCxnSpPr>
          <p:nvPr/>
        </p:nvCxnSpPr>
        <p:spPr>
          <a:xfrm>
            <a:off x="493700" y="1159454"/>
            <a:ext cx="9412301" cy="0"/>
          </a:xfrm>
          <a:prstGeom prst="line">
            <a:avLst/>
          </a:prstGeom>
          <a:ln w="76200">
            <a:gradFill flip="none" rotWithShape="1">
              <a:gsLst>
                <a:gs pos="0">
                  <a:schemeClr val="accent1"/>
                </a:gs>
                <a:gs pos="35000">
                  <a:schemeClr val="accent1">
                    <a:lumMod val="60000"/>
                    <a:lumOff val="4000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  <a:effectLst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テキスト プレースホルダー 11">
            <a:extLst>
              <a:ext uri="{FF2B5EF4-FFF2-40B4-BE49-F238E27FC236}">
                <a16:creationId xmlns:a16="http://schemas.microsoft.com/office/drawing/2014/main" id="{673F2A49-0F9F-A740-A77C-01775AA0B96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0" y="6549197"/>
            <a:ext cx="9882033" cy="3070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400" b="0">
                <a:solidFill>
                  <a:schemeClr val="tx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kumimoji="1" lang="ja-JP" altLang="en-US"/>
              <a:t>（</a:t>
            </a:r>
            <a:r>
              <a:rPr kumimoji="1" lang="en-US" altLang="ja-JP"/>
              <a:t>URL</a:t>
            </a:r>
            <a:r>
              <a:rPr kumimoji="1" lang="ja-JP" altLang="en-US"/>
              <a:t>）</a:t>
            </a:r>
          </a:p>
        </p:txBody>
      </p:sp>
      <p:cxnSp>
        <p:nvCxnSpPr>
          <p:cNvPr id="2" name="Google Shape;146;p21">
            <a:extLst>
              <a:ext uri="{FF2B5EF4-FFF2-40B4-BE49-F238E27FC236}">
                <a16:creationId xmlns:a16="http://schemas.microsoft.com/office/drawing/2014/main" id="{C90C7DF0-8530-E32B-4E1E-BC2C4CCF8839}"/>
              </a:ext>
            </a:extLst>
          </p:cNvPr>
          <p:cNvCxnSpPr/>
          <p:nvPr userDrawn="1"/>
        </p:nvCxnSpPr>
        <p:spPr>
          <a:xfrm rot="10800000">
            <a:off x="277686" y="6531359"/>
            <a:ext cx="1189175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62718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7">
            <a:extLst>
              <a:ext uri="{FF2B5EF4-FFF2-40B4-BE49-F238E27FC236}">
                <a16:creationId xmlns:a16="http://schemas.microsoft.com/office/drawing/2014/main" id="{E7852104-1467-691B-B27B-A4C34267C1CA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3" name="タイトル 2">
            <a:extLst>
              <a:ext uri="{FF2B5EF4-FFF2-40B4-BE49-F238E27FC236}">
                <a16:creationId xmlns:a16="http://schemas.microsoft.com/office/drawing/2014/main" id="{4E335B14-1B39-F44D-D009-78A0A022A5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8843505" cy="719689"/>
          </a:xfrm>
          <a:prstGeom prst="rect">
            <a:avLst/>
          </a:prstGeom>
        </p:spPr>
        <p:txBody>
          <a:bodyPr anchor="b"/>
          <a:lstStyle>
            <a:lvl1pPr algn="l">
              <a:defRPr sz="4000" b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r>
              <a:rPr kumimoji="1" lang="ja-JP" altLang="en-US" dirty="0"/>
              <a:t>（タイトル）</a:t>
            </a:r>
          </a:p>
        </p:txBody>
      </p:sp>
      <p:sp>
        <p:nvSpPr>
          <p:cNvPr id="2" name="テキスト プレースホルダー 5">
            <a:extLst>
              <a:ext uri="{FF2B5EF4-FFF2-40B4-BE49-F238E27FC236}">
                <a16:creationId xmlns:a16="http://schemas.microsoft.com/office/drawing/2014/main" id="{DCB1C015-A3C0-D2EB-C569-9A9530B2046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0" y="1732177"/>
            <a:ext cx="9906000" cy="4244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>
                <a:latin typeface="+mn-lt"/>
              </a:defRPr>
            </a:lvl1pPr>
          </a:lstStyle>
          <a:p>
            <a:pPr lvl="0"/>
            <a:r>
              <a:rPr kumimoji="1" lang="ja-JP" altLang="en-US"/>
              <a:t>（内容）</a:t>
            </a:r>
          </a:p>
        </p:txBody>
      </p:sp>
      <p:sp>
        <p:nvSpPr>
          <p:cNvPr id="4" name="テキスト プレースホルダー 11">
            <a:extLst>
              <a:ext uri="{FF2B5EF4-FFF2-40B4-BE49-F238E27FC236}">
                <a16:creationId xmlns:a16="http://schemas.microsoft.com/office/drawing/2014/main" id="{0D17589A-FF8B-457E-3793-602EE0F910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0" y="6549197"/>
            <a:ext cx="9882033" cy="3070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400" b="0">
                <a:solidFill>
                  <a:schemeClr val="tx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kumimoji="1" lang="ja-JP" altLang="en-US" dirty="0"/>
              <a:t>（</a:t>
            </a:r>
            <a:r>
              <a:rPr kumimoji="1" lang="en-US" altLang="ja-JP" dirty="0"/>
              <a:t>URL</a:t>
            </a:r>
            <a:r>
              <a:rPr kumimoji="1" lang="ja-JP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43457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;p3">
            <a:extLst>
              <a:ext uri="{FF2B5EF4-FFF2-40B4-BE49-F238E27FC236}">
                <a16:creationId xmlns:a16="http://schemas.microsoft.com/office/drawing/2014/main" id="{B989BA91-A029-83C8-8B85-B5DC0A72F6E3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3080147" y="2430882"/>
            <a:ext cx="3745706" cy="19962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9345" b="0">
                <a:solidFill>
                  <a:schemeClr val="tx1"/>
                </a:solidFill>
                <a:latin typeface="+mn-ea"/>
                <a:ea typeface="+mn-e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417"/>
            </a:lvl9pPr>
          </a:lstStyle>
          <a:p>
            <a:r>
              <a:rPr lang="ja-JP" altLang="en-US"/>
              <a:t>（終）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19112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3" r:id="rId2"/>
    <p:sldLayoutId id="2147483657" r:id="rId3"/>
    <p:sldLayoutId id="2147483666" r:id="rId4"/>
    <p:sldLayoutId id="2147483672" r:id="rId5"/>
    <p:sldLayoutId id="2147483673" r:id="rId6"/>
    <p:sldLayoutId id="2147483668" r:id="rId7"/>
    <p:sldLayoutId id="2147483667" r:id="rId8"/>
  </p:sldLayoutIdLst>
  <p:hf hdr="0" ftr="0" dt="0"/>
  <p:txStyles>
    <p:titleStyle>
      <a:lvl1pPr algn="ctr" defTabSz="495350" rtl="0" eaLnBrk="1" latinLnBrk="0" hangingPunct="1">
        <a:spcBef>
          <a:spcPct val="0"/>
        </a:spcBef>
        <a:buNone/>
        <a:defRPr kumimoji="1" sz="238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5755" indent="-185755" algn="l" defTabSz="495350" rtl="0" eaLnBrk="1" latinLnBrk="0" hangingPunct="1">
        <a:spcBef>
          <a:spcPct val="20000"/>
        </a:spcBef>
        <a:buFont typeface="Arial" pitchFamily="34" charset="0"/>
        <a:buChar char="•"/>
        <a:defRPr kumimoji="1" sz="1733" kern="1200">
          <a:solidFill>
            <a:schemeClr val="tx1"/>
          </a:solidFill>
          <a:latin typeface="+mn-lt"/>
          <a:ea typeface="+mn-ea"/>
          <a:cs typeface="+mn-cs"/>
        </a:defRPr>
      </a:lvl1pPr>
      <a:lvl2pPr marL="402472" indent="-154797" algn="l" defTabSz="495350" rtl="0" eaLnBrk="1" latinLnBrk="0" hangingPunct="1">
        <a:spcBef>
          <a:spcPct val="20000"/>
        </a:spcBef>
        <a:buFont typeface="Arial" pitchFamily="34" charset="0"/>
        <a:buChar char="–"/>
        <a:defRPr kumimoji="1" sz="1517" kern="1200">
          <a:solidFill>
            <a:schemeClr val="tx1"/>
          </a:solidFill>
          <a:latin typeface="+mn-lt"/>
          <a:ea typeface="+mn-ea"/>
          <a:cs typeface="+mn-cs"/>
        </a:defRPr>
      </a:lvl2pPr>
      <a:lvl3pPr marL="619187" indent="-123838" algn="l" defTabSz="495350" rtl="0" eaLnBrk="1" latinLnBrk="0" hangingPunct="1">
        <a:spcBef>
          <a:spcPct val="20000"/>
        </a:spcBef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866862" indent="-123838" algn="l" defTabSz="495350" rtl="0" eaLnBrk="1" latinLnBrk="0" hangingPunct="1">
        <a:spcBef>
          <a:spcPct val="20000"/>
        </a:spcBef>
        <a:buFont typeface="Arial" pitchFamily="34" charset="0"/>
        <a:buChar char="–"/>
        <a:defRPr kumimoji="1" sz="1083" kern="1200">
          <a:solidFill>
            <a:schemeClr val="tx1"/>
          </a:solidFill>
          <a:latin typeface="+mn-lt"/>
          <a:ea typeface="+mn-ea"/>
          <a:cs typeface="+mn-cs"/>
        </a:defRPr>
      </a:lvl4pPr>
      <a:lvl5pPr marL="1114537" indent="-123838" algn="l" defTabSz="495350" rtl="0" eaLnBrk="1" latinLnBrk="0" hangingPunct="1">
        <a:spcBef>
          <a:spcPct val="20000"/>
        </a:spcBef>
        <a:buFont typeface="Arial" pitchFamily="34" charset="0"/>
        <a:buChar char="»"/>
        <a:defRPr kumimoji="1" sz="1083" kern="1200">
          <a:solidFill>
            <a:schemeClr val="tx1"/>
          </a:solidFill>
          <a:latin typeface="+mn-lt"/>
          <a:ea typeface="+mn-ea"/>
          <a:cs typeface="+mn-cs"/>
        </a:defRPr>
      </a:lvl5pPr>
      <a:lvl6pPr marL="1362211" indent="-123838" algn="l" defTabSz="495350" rtl="0" eaLnBrk="1" latinLnBrk="0" hangingPunct="1">
        <a:spcBef>
          <a:spcPct val="20000"/>
        </a:spcBef>
        <a:buFont typeface="Arial" pitchFamily="34" charset="0"/>
        <a:buChar char="•"/>
        <a:defRPr kumimoji="1" sz="1083" kern="1200">
          <a:solidFill>
            <a:schemeClr val="tx1"/>
          </a:solidFill>
          <a:latin typeface="+mn-lt"/>
          <a:ea typeface="+mn-ea"/>
          <a:cs typeface="+mn-cs"/>
        </a:defRPr>
      </a:lvl6pPr>
      <a:lvl7pPr marL="1609885" indent="-123838" algn="l" defTabSz="495350" rtl="0" eaLnBrk="1" latinLnBrk="0" hangingPunct="1">
        <a:spcBef>
          <a:spcPct val="20000"/>
        </a:spcBef>
        <a:buFont typeface="Arial" pitchFamily="34" charset="0"/>
        <a:buChar char="•"/>
        <a:defRPr kumimoji="1" sz="1083" kern="1200">
          <a:solidFill>
            <a:schemeClr val="tx1"/>
          </a:solidFill>
          <a:latin typeface="+mn-lt"/>
          <a:ea typeface="+mn-ea"/>
          <a:cs typeface="+mn-cs"/>
        </a:defRPr>
      </a:lvl7pPr>
      <a:lvl8pPr marL="1857561" indent="-123838" algn="l" defTabSz="495350" rtl="0" eaLnBrk="1" latinLnBrk="0" hangingPunct="1">
        <a:spcBef>
          <a:spcPct val="20000"/>
        </a:spcBef>
        <a:buFont typeface="Arial" pitchFamily="34" charset="0"/>
        <a:buChar char="•"/>
        <a:defRPr kumimoji="1" sz="1083" kern="1200">
          <a:solidFill>
            <a:schemeClr val="tx1"/>
          </a:solidFill>
          <a:latin typeface="+mn-lt"/>
          <a:ea typeface="+mn-ea"/>
          <a:cs typeface="+mn-cs"/>
        </a:defRPr>
      </a:lvl8pPr>
      <a:lvl9pPr marL="2105235" indent="-123838" algn="l" defTabSz="495350" rtl="0" eaLnBrk="1" latinLnBrk="0" hangingPunct="1">
        <a:spcBef>
          <a:spcPct val="20000"/>
        </a:spcBef>
        <a:buFont typeface="Arial" pitchFamily="34" charset="0"/>
        <a:buChar char="•"/>
        <a:defRPr kumimoji="1" sz="10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5350" rtl="0" eaLnBrk="1" latinLnBrk="0" hangingPunct="1"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1pPr>
      <a:lvl2pPr marL="247674" algn="l" defTabSz="495350" rtl="0" eaLnBrk="1" latinLnBrk="0" hangingPunct="1"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2pPr>
      <a:lvl3pPr marL="495350" algn="l" defTabSz="495350" rtl="0" eaLnBrk="1" latinLnBrk="0" hangingPunct="1"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3pPr>
      <a:lvl4pPr marL="743024" algn="l" defTabSz="495350" rtl="0" eaLnBrk="1" latinLnBrk="0" hangingPunct="1"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4pPr>
      <a:lvl5pPr marL="990700" algn="l" defTabSz="495350" rtl="0" eaLnBrk="1" latinLnBrk="0" hangingPunct="1"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5pPr>
      <a:lvl6pPr marL="1238374" algn="l" defTabSz="495350" rtl="0" eaLnBrk="1" latinLnBrk="0" hangingPunct="1"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6pPr>
      <a:lvl7pPr marL="1486048" algn="l" defTabSz="495350" rtl="0" eaLnBrk="1" latinLnBrk="0" hangingPunct="1"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7pPr>
      <a:lvl8pPr marL="1733723" algn="l" defTabSz="495350" rtl="0" eaLnBrk="1" latinLnBrk="0" hangingPunct="1"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8pPr>
      <a:lvl9pPr marL="1981398" algn="l" defTabSz="495350" rtl="0" eaLnBrk="1" latinLnBrk="0" hangingPunct="1">
        <a:defRPr kumimoji="1" sz="9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nabinoba.com/science/9720.html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youtu.be/E43-CfukEgs?t=172" TargetMode="Externa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office.com/r/tUeTUf8WuQ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ja.wikipedia.org/wiki/&#12450;&#12522;&#12473;&#12488;&#12486;&#12524;&#12473;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a.wikipedia.org/wiki/&#12460;&#12522;&#12524;&#12458;&#12539;&#12460;&#12522;&#12524;&#12452;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nabinoba.com/science/9720.html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youtu.be/E43-CfukEgs?t=86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A939978-DAE0-509B-8746-9CD0295F6C6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4025" y="948260"/>
            <a:ext cx="5235046" cy="2158999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495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1" lang="ja-JP" alt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中学理科 物理分野</a:t>
            </a:r>
            <a:endParaRPr kumimoji="1" lang="en-US" altLang="ja-JP" sz="4000" b="0" i="0" u="none" strike="noStrike" kern="120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495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1" lang="ja-JP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～思考実験～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F006FB-7360-663F-300D-D083AC6B32F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415743" y="5816607"/>
            <a:ext cx="2483379" cy="529163"/>
          </a:xfrm>
          <a:prstGeom prst="rect">
            <a:avLst/>
          </a:prstGeom>
        </p:spPr>
        <p:txBody>
          <a:bodyPr anchor="ctr"/>
          <a:lstStyle/>
          <a:p>
            <a:pPr marL="0" indent="0">
              <a:buNone/>
            </a:pPr>
            <a:endParaRPr kumimoji="1" lang="ja-JP" altLang="en-US" sz="2000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64D7783-37F6-E1C3-6D6E-A13051B99D0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415743" y="5054599"/>
            <a:ext cx="2483379" cy="529168"/>
          </a:xfrm>
          <a:prstGeom prst="rect">
            <a:avLst/>
          </a:prstGeom>
        </p:spPr>
        <p:txBody>
          <a:bodyPr anchor="ctr"/>
          <a:lstStyle/>
          <a:p>
            <a:pPr marL="0" indent="0">
              <a:buNone/>
            </a:pPr>
            <a:endParaRPr kumimoji="1" lang="ja-JP" altLang="en-US" sz="2000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2E33FE69-0438-B936-B7E3-91746A1F44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anchor="ctr"/>
          <a:lstStyle/>
          <a:p>
            <a:endParaRPr kumimoji="1" lang="ja-JP" altLang="en-US" sz="2000" dirty="0"/>
          </a:p>
        </p:txBody>
      </p:sp>
      <p:sp>
        <p:nvSpPr>
          <p:cNvPr id="9" name="テキスト プレースホルダー 8">
            <a:extLst>
              <a:ext uri="{FF2B5EF4-FFF2-40B4-BE49-F238E27FC236}">
                <a16:creationId xmlns:a16="http://schemas.microsoft.com/office/drawing/2014/main" id="{2248125E-6993-14C1-E70F-B0AB3EAC28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0467221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4DCC6-2CA8-B9B8-C7F4-A14040509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楕円 14">
            <a:extLst>
              <a:ext uri="{FF2B5EF4-FFF2-40B4-BE49-F238E27FC236}">
                <a16:creationId xmlns:a16="http://schemas.microsoft.com/office/drawing/2014/main" id="{08A9D06D-DFF0-B31F-BEB8-B77BF00ABCF4}"/>
              </a:ext>
            </a:extLst>
          </p:cNvPr>
          <p:cNvSpPr/>
          <p:nvPr/>
        </p:nvSpPr>
        <p:spPr>
          <a:xfrm>
            <a:off x="2151561" y="2216722"/>
            <a:ext cx="913624" cy="929912"/>
          </a:xfrm>
          <a:prstGeom prst="ellipse">
            <a:avLst/>
          </a:prstGeom>
          <a:ln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800" dirty="0"/>
              <a:t>100</a:t>
            </a:r>
          </a:p>
          <a:p>
            <a:pPr algn="ctr"/>
            <a:r>
              <a:rPr kumimoji="1" lang="en-US" altLang="ja-JP" sz="1800" dirty="0"/>
              <a:t>kg</a:t>
            </a:r>
            <a:endParaRPr kumimoji="1" lang="ja-JP" altLang="en-US" sz="1800" dirty="0"/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EA0B03C0-FBB3-0006-D0C8-37428654D35F}"/>
              </a:ext>
            </a:extLst>
          </p:cNvPr>
          <p:cNvSpPr/>
          <p:nvPr/>
        </p:nvSpPr>
        <p:spPr>
          <a:xfrm>
            <a:off x="2151561" y="2216153"/>
            <a:ext cx="913624" cy="92991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800" dirty="0"/>
              <a:t>100</a:t>
            </a:r>
          </a:p>
          <a:p>
            <a:pPr algn="ctr"/>
            <a:r>
              <a:rPr kumimoji="1" lang="en-US" altLang="ja-JP" sz="1800" dirty="0"/>
              <a:t>kg</a:t>
            </a:r>
            <a:endParaRPr kumimoji="1" lang="ja-JP" altLang="en-US" sz="1800" dirty="0"/>
          </a:p>
        </p:txBody>
      </p:sp>
      <p:sp>
        <p:nvSpPr>
          <p:cNvPr id="38" name="テキスト プレースホルダー 37">
            <a:extLst>
              <a:ext uri="{FF2B5EF4-FFF2-40B4-BE49-F238E27FC236}">
                <a16:creationId xmlns:a16="http://schemas.microsoft.com/office/drawing/2014/main" id="{AD66A11A-6391-160B-5AC3-C5378D6D1CE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12104" y="2344166"/>
            <a:ext cx="6293896" cy="1084806"/>
          </a:xfrm>
        </p:spPr>
        <p:txBody>
          <a:bodyPr/>
          <a:lstStyle/>
          <a:p>
            <a:pPr marL="0" indent="0">
              <a:buNone/>
            </a:pPr>
            <a:r>
              <a:rPr lang="ja-JP" altLang="en-US" sz="3200" dirty="0"/>
              <a:t>アリストテレスの価値観：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「重い物体ほど速く落下する！」</a:t>
            </a:r>
            <a:endParaRPr lang="en-US" altLang="ja-JP" sz="3200" dirty="0"/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EE6F58C1-CBD5-DE6A-1320-DEB752686CCE}"/>
              </a:ext>
            </a:extLst>
          </p:cNvPr>
          <p:cNvSpPr/>
          <p:nvPr/>
        </p:nvSpPr>
        <p:spPr>
          <a:xfrm>
            <a:off x="669199" y="2540324"/>
            <a:ext cx="620894" cy="611644"/>
          </a:xfrm>
          <a:prstGeom prst="ellipse">
            <a:avLst/>
          </a:prstGeom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1 </a:t>
            </a:r>
          </a:p>
          <a:p>
            <a:pPr algn="ctr"/>
            <a:r>
              <a:rPr kumimoji="1" lang="en-US" altLang="ja-JP" sz="1400" dirty="0"/>
              <a:t>kg</a:t>
            </a:r>
            <a:endParaRPr kumimoji="1" lang="ja-JP" altLang="en-US" sz="1400" dirty="0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E13DED65-234C-07EB-E485-53D0FA858688}"/>
              </a:ext>
            </a:extLst>
          </p:cNvPr>
          <p:cNvSpPr/>
          <p:nvPr/>
        </p:nvSpPr>
        <p:spPr>
          <a:xfrm>
            <a:off x="669199" y="2540001"/>
            <a:ext cx="620894" cy="611644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1 </a:t>
            </a:r>
          </a:p>
          <a:p>
            <a:pPr algn="ctr"/>
            <a:r>
              <a:rPr kumimoji="1" lang="en-US" altLang="ja-JP" sz="1400" dirty="0"/>
              <a:t>kg</a:t>
            </a:r>
            <a:endParaRPr kumimoji="1" lang="ja-JP" altLang="en-US" sz="1400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46840A90-75C4-40A2-75BD-FC68144B7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ガリレオが行った思考実験</a:t>
            </a:r>
          </a:p>
        </p:txBody>
      </p:sp>
      <p:sp>
        <p:nvSpPr>
          <p:cNvPr id="34" name="テキスト プレースホルダー 33">
            <a:extLst>
              <a:ext uri="{FF2B5EF4-FFF2-40B4-BE49-F238E27FC236}">
                <a16:creationId xmlns:a16="http://schemas.microsoft.com/office/drawing/2014/main" id="{E825B643-4DB6-0721-72AD-56927F63C1C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ja-JP" baseline="30000" dirty="0"/>
              <a:t>[3] </a:t>
            </a:r>
            <a:r>
              <a:rPr lang="en-US" altLang="ja-JP" dirty="0">
                <a:hlinkClick r:id="rId2"/>
              </a:rPr>
              <a:t>https://www.manabinoba.com/science/9720.html</a:t>
            </a:r>
            <a:endParaRPr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7C122D8-9687-1570-BE6E-31CD78FB01F9}"/>
              </a:ext>
            </a:extLst>
          </p:cNvPr>
          <p:cNvSpPr txBox="1"/>
          <p:nvPr/>
        </p:nvSpPr>
        <p:spPr>
          <a:xfrm>
            <a:off x="1063639" y="1704443"/>
            <a:ext cx="1464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 dirty="0"/>
              <a:t>同時に落下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B8E75D50-B3C5-A0E9-E6D7-513BBAF24FC6}"/>
              </a:ext>
            </a:extLst>
          </p:cNvPr>
          <p:cNvSpPr txBox="1"/>
          <p:nvPr/>
        </p:nvSpPr>
        <p:spPr>
          <a:xfrm>
            <a:off x="3336926" y="5932038"/>
            <a:ext cx="26066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途中で糸が切れる．</a:t>
            </a:r>
          </a:p>
        </p:txBody>
      </p:sp>
      <p:sp>
        <p:nvSpPr>
          <p:cNvPr id="2" name="フリーフォーム: 図形 1">
            <a:extLst>
              <a:ext uri="{FF2B5EF4-FFF2-40B4-BE49-F238E27FC236}">
                <a16:creationId xmlns:a16="http://schemas.microsoft.com/office/drawing/2014/main" id="{DD142E2E-1356-7AD5-6512-2ACFD40E4544}"/>
              </a:ext>
            </a:extLst>
          </p:cNvPr>
          <p:cNvSpPr/>
          <p:nvPr/>
        </p:nvSpPr>
        <p:spPr>
          <a:xfrm>
            <a:off x="1290093" y="2549525"/>
            <a:ext cx="439713" cy="263167"/>
          </a:xfrm>
          <a:custGeom>
            <a:avLst/>
            <a:gdLst>
              <a:gd name="connsiteX0" fmla="*/ 0 w 495300"/>
              <a:gd name="connsiteY0" fmla="*/ 323898 h 323898"/>
              <a:gd name="connsiteX1" fmla="*/ 298450 w 495300"/>
              <a:gd name="connsiteY1" fmla="*/ 48 h 323898"/>
              <a:gd name="connsiteX2" fmla="*/ 495300 w 495300"/>
              <a:gd name="connsiteY2" fmla="*/ 304848 h 323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300" h="323898">
                <a:moveTo>
                  <a:pt x="0" y="323898"/>
                </a:moveTo>
                <a:cubicBezTo>
                  <a:pt x="107950" y="163560"/>
                  <a:pt x="215900" y="3223"/>
                  <a:pt x="298450" y="48"/>
                </a:cubicBezTo>
                <a:cubicBezTo>
                  <a:pt x="381000" y="-3127"/>
                  <a:pt x="438150" y="150860"/>
                  <a:pt x="495300" y="304848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75"/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4B5F411F-E4A0-626A-015B-4020A08D5E51}"/>
              </a:ext>
            </a:extLst>
          </p:cNvPr>
          <p:cNvSpPr/>
          <p:nvPr/>
        </p:nvSpPr>
        <p:spPr>
          <a:xfrm rot="10800000">
            <a:off x="1701818" y="2714239"/>
            <a:ext cx="439714" cy="263167"/>
          </a:xfrm>
          <a:custGeom>
            <a:avLst/>
            <a:gdLst>
              <a:gd name="connsiteX0" fmla="*/ 0 w 495300"/>
              <a:gd name="connsiteY0" fmla="*/ 323898 h 323898"/>
              <a:gd name="connsiteX1" fmla="*/ 298450 w 495300"/>
              <a:gd name="connsiteY1" fmla="*/ 48 h 323898"/>
              <a:gd name="connsiteX2" fmla="*/ 495300 w 495300"/>
              <a:gd name="connsiteY2" fmla="*/ 304848 h 323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300" h="323898">
                <a:moveTo>
                  <a:pt x="0" y="323898"/>
                </a:moveTo>
                <a:cubicBezTo>
                  <a:pt x="107950" y="163560"/>
                  <a:pt x="215900" y="3223"/>
                  <a:pt x="298450" y="48"/>
                </a:cubicBezTo>
                <a:cubicBezTo>
                  <a:pt x="381000" y="-3127"/>
                  <a:pt x="438150" y="150860"/>
                  <a:pt x="495300" y="304848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75"/>
          </a:p>
        </p:txBody>
      </p:sp>
      <p:sp>
        <p:nvSpPr>
          <p:cNvPr id="3" name="爆発: 8 pt 2">
            <a:extLst>
              <a:ext uri="{FF2B5EF4-FFF2-40B4-BE49-F238E27FC236}">
                <a16:creationId xmlns:a16="http://schemas.microsoft.com/office/drawing/2014/main" id="{3EC1F2FE-36F5-8ECE-777E-7A7669A08DE7}"/>
              </a:ext>
            </a:extLst>
          </p:cNvPr>
          <p:cNvSpPr/>
          <p:nvPr/>
        </p:nvSpPr>
        <p:spPr>
          <a:xfrm>
            <a:off x="1627218" y="4999403"/>
            <a:ext cx="336889" cy="297360"/>
          </a:xfrm>
          <a:prstGeom prst="irregularSeal1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75"/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2F74C5C6-D7A2-0D61-3CF4-8FE05E5200D8}"/>
              </a:ext>
            </a:extLst>
          </p:cNvPr>
          <p:cNvGrpSpPr/>
          <p:nvPr/>
        </p:nvGrpSpPr>
        <p:grpSpPr>
          <a:xfrm>
            <a:off x="3612104" y="3651323"/>
            <a:ext cx="6269930" cy="1745770"/>
            <a:chOff x="3612103" y="3651323"/>
            <a:chExt cx="6293897" cy="1745770"/>
          </a:xfrm>
        </p:grpSpPr>
        <p:sp>
          <p:nvSpPr>
            <p:cNvPr id="24" name="テキスト プレースホルダー 1">
              <a:extLst>
                <a:ext uri="{FF2B5EF4-FFF2-40B4-BE49-F238E27FC236}">
                  <a16:creationId xmlns:a16="http://schemas.microsoft.com/office/drawing/2014/main" id="{2B660E09-61F5-3A51-5DA2-0E6B0FA739FF}"/>
                </a:ext>
              </a:extLst>
            </p:cNvPr>
            <p:cNvSpPr txBox="1">
              <a:spLocks/>
            </p:cNvSpPr>
            <p:nvPr/>
          </p:nvSpPr>
          <p:spPr>
            <a:xfrm>
              <a:off x="3612103" y="4260474"/>
              <a:ext cx="6293897" cy="1136619"/>
            </a:xfrm>
            <a:prstGeom prst="rect">
              <a:avLst/>
            </a:prstGeom>
          </p:spPr>
          <p:txBody>
            <a:bodyPr anchor="ctr"/>
            <a:lstStyle>
              <a:lvl1pPr marL="0" indent="0" algn="l" defTabSz="60963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kumimoji="1" sz="3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495325" indent="-190510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kumimoji="1" sz="18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62038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kumimoji="1"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6853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69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676484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81299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286114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590930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ja-JP" sz="3200" dirty="0">
                  <a:latin typeface="+mn-lt"/>
                </a:rPr>
                <a:t>2</a:t>
              </a:r>
              <a:r>
                <a:rPr lang="ja-JP" altLang="en-US" sz="3200" dirty="0">
                  <a:latin typeface="+mn-lt"/>
                </a:rPr>
                <a:t>つの物体を糸で繋いで落とせば</a:t>
              </a:r>
              <a:endParaRPr lang="en-US" altLang="ja-JP" sz="3200" dirty="0">
                <a:latin typeface="+mn-lt"/>
              </a:endParaRPr>
            </a:p>
            <a:p>
              <a:r>
                <a:rPr lang="ja-JP" altLang="en-US" sz="3200" dirty="0">
                  <a:latin typeface="+mn-lt"/>
                </a:rPr>
                <a:t>途中で糸が切れる？</a:t>
              </a:r>
            </a:p>
          </p:txBody>
        </p:sp>
        <p:sp>
          <p:nvSpPr>
            <p:cNvPr id="25" name="テキスト プレースホルダー 1">
              <a:extLst>
                <a:ext uri="{FF2B5EF4-FFF2-40B4-BE49-F238E27FC236}">
                  <a16:creationId xmlns:a16="http://schemas.microsoft.com/office/drawing/2014/main" id="{8E3E04FB-04FD-41A9-90FC-B7DDB10C10B7}"/>
                </a:ext>
              </a:extLst>
            </p:cNvPr>
            <p:cNvSpPr txBox="1">
              <a:spLocks/>
            </p:cNvSpPr>
            <p:nvPr/>
          </p:nvSpPr>
          <p:spPr>
            <a:xfrm>
              <a:off x="3612529" y="3651323"/>
              <a:ext cx="6293468" cy="441001"/>
            </a:xfrm>
            <a:prstGeom prst="rect">
              <a:avLst/>
            </a:prstGeom>
          </p:spPr>
          <p:txBody>
            <a:bodyPr anchor="ctr"/>
            <a:lstStyle>
              <a:lvl1pPr marL="0" indent="0" algn="l" defTabSz="60963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kumimoji="1" sz="3600" kern="1200">
                  <a:solidFill>
                    <a:schemeClr val="tx1"/>
                  </a:solidFill>
                  <a:latin typeface="+mj-lt"/>
                  <a:ea typeface="+mn-ea"/>
                  <a:cs typeface="+mn-cs"/>
                </a:defRPr>
              </a:lvl1pPr>
              <a:lvl2pPr marL="495325" indent="-190510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kumimoji="1" sz="18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62038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kumimoji="1"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6853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69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676484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981299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286114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590930" indent="-152408" algn="l" defTabSz="60963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kumimoji="1" sz="1333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ja-JP" altLang="en-US" sz="3200" dirty="0">
                  <a:latin typeface="+mn-lt"/>
                </a:rPr>
                <a:t>↓</a:t>
              </a:r>
              <a:endParaRPr lang="en-US" altLang="ja-JP" sz="3200" dirty="0">
                <a:latin typeface="+mn-lt"/>
              </a:endParaRPr>
            </a:p>
          </p:txBody>
        </p:sp>
      </p:grp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23E5DD23-8A83-76DF-D9D4-7EB65EF7BB90}"/>
              </a:ext>
            </a:extLst>
          </p:cNvPr>
          <p:cNvCxnSpPr>
            <a:cxnSpLocks/>
          </p:cNvCxnSpPr>
          <p:nvPr/>
        </p:nvCxnSpPr>
        <p:spPr>
          <a:xfrm flipH="1">
            <a:off x="402217" y="3152631"/>
            <a:ext cx="2934709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B252B7C1-6A65-3863-DADA-0F5669998AE9}"/>
              </a:ext>
            </a:extLst>
          </p:cNvPr>
          <p:cNvSpPr/>
          <p:nvPr/>
        </p:nvSpPr>
        <p:spPr>
          <a:xfrm>
            <a:off x="1290093" y="2551766"/>
            <a:ext cx="439713" cy="263167"/>
          </a:xfrm>
          <a:custGeom>
            <a:avLst/>
            <a:gdLst>
              <a:gd name="connsiteX0" fmla="*/ 0 w 495300"/>
              <a:gd name="connsiteY0" fmla="*/ 323898 h 323898"/>
              <a:gd name="connsiteX1" fmla="*/ 298450 w 495300"/>
              <a:gd name="connsiteY1" fmla="*/ 48 h 323898"/>
              <a:gd name="connsiteX2" fmla="*/ 495300 w 495300"/>
              <a:gd name="connsiteY2" fmla="*/ 304848 h 323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300" h="323898">
                <a:moveTo>
                  <a:pt x="0" y="323898"/>
                </a:moveTo>
                <a:cubicBezTo>
                  <a:pt x="107950" y="163560"/>
                  <a:pt x="215900" y="3223"/>
                  <a:pt x="298450" y="48"/>
                </a:cubicBezTo>
                <a:cubicBezTo>
                  <a:pt x="381000" y="-3127"/>
                  <a:pt x="438150" y="150860"/>
                  <a:pt x="495300" y="304848"/>
                </a:cubicBezTo>
              </a:path>
            </a:pathLst>
          </a:custGeom>
          <a:noFill/>
          <a:ln>
            <a:solidFill>
              <a:srgbClr val="172C5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75"/>
          </a:p>
        </p:txBody>
      </p:sp>
      <p:sp>
        <p:nvSpPr>
          <p:cNvPr id="6" name="フリーフォーム: 図形 5">
            <a:extLst>
              <a:ext uri="{FF2B5EF4-FFF2-40B4-BE49-F238E27FC236}">
                <a16:creationId xmlns:a16="http://schemas.microsoft.com/office/drawing/2014/main" id="{63197FF1-FE4C-7738-D093-2416D1BFAC90}"/>
              </a:ext>
            </a:extLst>
          </p:cNvPr>
          <p:cNvSpPr/>
          <p:nvPr/>
        </p:nvSpPr>
        <p:spPr>
          <a:xfrm rot="10800000">
            <a:off x="1701818" y="2716480"/>
            <a:ext cx="439714" cy="263167"/>
          </a:xfrm>
          <a:custGeom>
            <a:avLst/>
            <a:gdLst>
              <a:gd name="connsiteX0" fmla="*/ 0 w 495300"/>
              <a:gd name="connsiteY0" fmla="*/ 323898 h 323898"/>
              <a:gd name="connsiteX1" fmla="*/ 298450 w 495300"/>
              <a:gd name="connsiteY1" fmla="*/ 48 h 323898"/>
              <a:gd name="connsiteX2" fmla="*/ 495300 w 495300"/>
              <a:gd name="connsiteY2" fmla="*/ 304848 h 323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300" h="323898">
                <a:moveTo>
                  <a:pt x="0" y="323898"/>
                </a:moveTo>
                <a:cubicBezTo>
                  <a:pt x="107950" y="163560"/>
                  <a:pt x="215900" y="3223"/>
                  <a:pt x="298450" y="48"/>
                </a:cubicBezTo>
                <a:cubicBezTo>
                  <a:pt x="381000" y="-3127"/>
                  <a:pt x="438150" y="150860"/>
                  <a:pt x="495300" y="304848"/>
                </a:cubicBez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975"/>
          </a:p>
        </p:txBody>
      </p: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32637321-6008-9342-B1EA-CAD0BCA0F186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979646" y="3151645"/>
            <a:ext cx="0" cy="11155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EC98AC31-1552-043A-611A-2C43B3C9C69C}"/>
              </a:ext>
            </a:extLst>
          </p:cNvPr>
          <p:cNvCxnSpPr>
            <a:cxnSpLocks/>
            <a:stCxn id="18" idx="4"/>
          </p:cNvCxnSpPr>
          <p:nvPr/>
        </p:nvCxnSpPr>
        <p:spPr>
          <a:xfrm>
            <a:off x="2608373" y="3146065"/>
            <a:ext cx="0" cy="2097448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スライド番号プレースホルダー 7">
            <a:extLst>
              <a:ext uri="{FF2B5EF4-FFF2-40B4-BE49-F238E27FC236}">
                <a16:creationId xmlns:a16="http://schemas.microsoft.com/office/drawing/2014/main" id="{CDE351B9-A6CA-985D-F009-8DF22B8401DC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720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8205E-6 -2.22222E-6 L -1.28205E-6 0.4423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10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641E-7 3.7037E-6 L -2.5641E-7 0.4372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852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79487E-6 -4.81481E-6 L 1.79487E-6 0.25232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616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6 0.00209 L -0.00016 0.25834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" y="12801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14" grpId="0" animBg="1"/>
      <p:bldP spid="17" grpId="0" animBg="1"/>
      <p:bldP spid="16" grpId="0"/>
      <p:bldP spid="35" grpId="0"/>
      <p:bldP spid="2" grpId="0" animBg="1"/>
      <p:bldP spid="2" grpId="1" animBg="1"/>
      <p:bldP spid="9" grpId="0" animBg="1"/>
      <p:bldP spid="9" grpId="1" animBg="1"/>
      <p:bldP spid="3" grpId="0" animBg="1"/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E29F6E3-FD4E-66A4-460C-40301D481F5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kumimoji="1" lang="ja-JP" altLang="en-US" sz="4400" dirty="0"/>
              <a:t>知りたいのは，</a:t>
            </a:r>
            <a:r>
              <a:rPr lang="ja-JP" altLang="en-US" sz="4400" dirty="0">
                <a:solidFill>
                  <a:schemeClr val="accent6"/>
                </a:solidFill>
              </a:rPr>
              <a:t>質量</a:t>
            </a:r>
            <a:r>
              <a:rPr kumimoji="1" lang="ja-JP" altLang="en-US" sz="4400" dirty="0">
                <a:solidFill>
                  <a:schemeClr val="accent6"/>
                </a:solidFill>
              </a:rPr>
              <a:t>によって落ちる時間が変わるの</a:t>
            </a:r>
            <a:r>
              <a:rPr lang="ja-JP" altLang="en-US" sz="4400" dirty="0">
                <a:solidFill>
                  <a:schemeClr val="accent6"/>
                </a:solidFill>
              </a:rPr>
              <a:t>か</a:t>
            </a:r>
            <a:r>
              <a:rPr lang="ja-JP" altLang="en-US" sz="4400" dirty="0"/>
              <a:t>．</a:t>
            </a:r>
            <a:endParaRPr lang="en-US" altLang="ja-JP" sz="44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ja-JP" altLang="en-US" sz="4400" dirty="0"/>
              <a:t>質量以外の条件を合わせることで，</a:t>
            </a:r>
            <a:r>
              <a:rPr lang="ja-JP" altLang="en-US" sz="4400" dirty="0">
                <a:solidFill>
                  <a:schemeClr val="accent6"/>
                </a:solidFill>
              </a:rPr>
              <a:t>原因と結果の関係が明らか</a:t>
            </a:r>
            <a:r>
              <a:rPr lang="ja-JP" altLang="en-US" sz="4400" dirty="0"/>
              <a:t>になる．</a:t>
            </a:r>
            <a:endParaRPr lang="en-US" altLang="ja-JP" sz="44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kumimoji="1" lang="ja-JP" altLang="en-US" sz="4400" dirty="0"/>
              <a:t>この実験方法を</a:t>
            </a:r>
            <a:r>
              <a:rPr kumimoji="1" lang="ja-JP" altLang="en-US" sz="4400" dirty="0">
                <a:solidFill>
                  <a:schemeClr val="accent6"/>
                </a:solidFill>
              </a:rPr>
              <a:t>対照実験</a:t>
            </a:r>
            <a:r>
              <a:rPr kumimoji="1" lang="ja-JP" altLang="en-US" sz="4400" dirty="0"/>
              <a:t>という．</a:t>
            </a:r>
            <a:endParaRPr kumimoji="1" lang="en-US" altLang="ja-JP" sz="44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kumimoji="1" lang="ja-JP" altLang="en-US" sz="4400" dirty="0"/>
              <a:t>白い羽の方が，</a:t>
            </a:r>
            <a:r>
              <a:rPr kumimoji="1" lang="ja-JP" altLang="en-US" sz="4400" dirty="0">
                <a:solidFill>
                  <a:schemeClr val="accent6"/>
                </a:solidFill>
              </a:rPr>
              <a:t>空気抵抗があった</a:t>
            </a:r>
            <a:r>
              <a:rPr kumimoji="1" lang="ja-JP" altLang="en-US" sz="4400" dirty="0"/>
              <a:t>と考えられる．</a:t>
            </a:r>
            <a:endParaRPr kumimoji="1" lang="en-US" altLang="ja-JP" sz="4400" dirty="0"/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94637F52-6122-FF78-9134-530A48121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実験は条件を合わせる必要がある</a:t>
            </a:r>
          </a:p>
        </p:txBody>
      </p:sp>
      <p:sp>
        <p:nvSpPr>
          <p:cNvPr id="4" name="スライド番号プレースホルダー 7">
            <a:extLst>
              <a:ext uri="{FF2B5EF4-FFF2-40B4-BE49-F238E27FC236}">
                <a16:creationId xmlns:a16="http://schemas.microsoft.com/office/drawing/2014/main" id="{BA114DFE-0C1E-585D-2823-02AF9EF05008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337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000034846.mp4" descr="真空状態で鉄球と白い羽を同時に落下する動画">
            <a:hlinkClick r:id="" action="ppaction://media"/>
            <a:extLst>
              <a:ext uri="{FF2B5EF4-FFF2-40B4-BE49-F238E27FC236}">
                <a16:creationId xmlns:a16="http://schemas.microsoft.com/office/drawing/2014/main" id="{E8203420-D52B-9190-1320-8A2BDC24B0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63818"/>
            <a:ext cx="9906000" cy="5572124"/>
          </a:xfrm>
          <a:prstGeom prst="rect">
            <a:avLst/>
          </a:prstGeom>
        </p:spPr>
      </p:pic>
      <p:sp>
        <p:nvSpPr>
          <p:cNvPr id="3" name="タイトル 2">
            <a:extLst>
              <a:ext uri="{FF2B5EF4-FFF2-40B4-BE49-F238E27FC236}">
                <a16:creationId xmlns:a16="http://schemas.microsoft.com/office/drawing/2014/main" id="{BBB01BBF-2DA1-ADCB-AAB6-AE41CC105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solidFill>
                  <a:srgbClr val="00B0F0"/>
                </a:solidFill>
              </a:rPr>
              <a:t>ガリレオ</a:t>
            </a:r>
            <a:r>
              <a:rPr lang="ja-JP" altLang="en-US" dirty="0">
                <a:solidFill>
                  <a:srgbClr val="00B0F0"/>
                </a:solidFill>
              </a:rPr>
              <a:t>の疑問は正しかった</a:t>
            </a:r>
            <a:endParaRPr kumimoji="1" lang="ja-JP" altLang="en-US" dirty="0">
              <a:solidFill>
                <a:srgbClr val="00B0F0"/>
              </a:solidFill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FCACDF6-6F6B-8287-841D-8EEBA9658B5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ja-JP" baseline="30000" dirty="0"/>
              <a:t>[5] </a:t>
            </a:r>
            <a:r>
              <a:rPr lang="en-US" altLang="ja-JP" dirty="0">
                <a:hlinkClick r:id="rId5"/>
              </a:rPr>
              <a:t>https://youtu.be/E43-CfukEgs?t=172</a:t>
            </a:r>
            <a:endParaRPr lang="en-US" altLang="ja-JP" dirty="0"/>
          </a:p>
        </p:txBody>
      </p:sp>
      <p:sp>
        <p:nvSpPr>
          <p:cNvPr id="5" name="スライド番号プレースホルダー 7">
            <a:extLst>
              <a:ext uri="{FF2B5EF4-FFF2-40B4-BE49-F238E27FC236}">
                <a16:creationId xmlns:a16="http://schemas.microsoft.com/office/drawing/2014/main" id="{78879279-EFB8-C449-1625-8E68765DF8CC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524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AD89E7-EA1D-2E96-5E2C-766E298A6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5CFF12F2-80EF-D5B6-171F-646204971C8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0" y="1195132"/>
            <a:ext cx="9906000" cy="3671380"/>
          </a:xfrm>
        </p:spPr>
        <p:txBody>
          <a:bodyPr anchor="ctr"/>
          <a:lstStyle/>
          <a:p>
            <a:pPr marL="0" indent="0">
              <a:buNone/>
            </a:pPr>
            <a:r>
              <a:rPr lang="ja-JP" altLang="en-US" dirty="0"/>
              <a:t>大きい石と小さい石，</a:t>
            </a:r>
            <a:r>
              <a:rPr lang="ja-JP" altLang="en-US" dirty="0">
                <a:solidFill>
                  <a:schemeClr val="accent6"/>
                </a:solidFill>
              </a:rPr>
              <a:t>どちらが速く落ちる</a:t>
            </a:r>
            <a:r>
              <a:rPr lang="ja-JP" altLang="en-US" dirty="0"/>
              <a:t>？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F6A6DD10-E1D1-8846-F218-B79E55B9C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質問</a:t>
            </a:r>
          </a:p>
        </p:txBody>
      </p:sp>
      <p:sp>
        <p:nvSpPr>
          <p:cNvPr id="8" name="テキスト プレースホルダー 7">
            <a:extLst>
              <a:ext uri="{FF2B5EF4-FFF2-40B4-BE49-F238E27FC236}">
                <a16:creationId xmlns:a16="http://schemas.microsoft.com/office/drawing/2014/main" id="{C1BEC08B-92A3-BDB4-1D0E-DBE4DBD16E0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ja-JP" dirty="0">
                <a:hlinkClick r:id="rId2"/>
              </a:rPr>
              <a:t>https://forms.office.com/r/tUeTUf8WuQ</a:t>
            </a:r>
            <a:endParaRPr lang="ja-JP" altLang="en-US" dirty="0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ACA62E4B-FD58-9E42-9DA9-351D14AFC190}"/>
              </a:ext>
            </a:extLst>
          </p:cNvPr>
          <p:cNvSpPr/>
          <p:nvPr/>
        </p:nvSpPr>
        <p:spPr>
          <a:xfrm>
            <a:off x="731222" y="4866512"/>
            <a:ext cx="8443555" cy="108840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ja-JP" altLang="en-US" sz="3200" dirty="0">
                <a:solidFill>
                  <a:schemeClr val="tx1"/>
                </a:solidFill>
              </a:rPr>
              <a:t>解答</a:t>
            </a:r>
            <a:endParaRPr kumimoji="1" lang="en-US" altLang="ja-JP" sz="3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3200" dirty="0">
                <a:solidFill>
                  <a:schemeClr val="tx1"/>
                </a:solidFill>
              </a:rPr>
              <a:t>同時</a:t>
            </a:r>
          </a:p>
        </p:txBody>
      </p:sp>
      <p:sp>
        <p:nvSpPr>
          <p:cNvPr id="2" name="スライド番号プレースホルダー 7">
            <a:extLst>
              <a:ext uri="{FF2B5EF4-FFF2-40B4-BE49-F238E27FC236}">
                <a16:creationId xmlns:a16="http://schemas.microsoft.com/office/drawing/2014/main" id="{56D66850-8833-3919-19A6-9EFF0129C7E3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883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D66628-4644-940B-E54B-7040D972D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DEB0E2-5C08-2018-2480-1BA1F6C16D1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ja-JP" altLang="en-US" sz="8800" dirty="0">
                <a:solidFill>
                  <a:schemeClr val="accent6"/>
                </a:solidFill>
              </a:rPr>
              <a:t>身近な現象を論理</a:t>
            </a:r>
            <a:endParaRPr lang="en-US" altLang="ja-JP" sz="8800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ja-JP" altLang="en-US" sz="8800" dirty="0">
                <a:solidFill>
                  <a:schemeClr val="accent6"/>
                </a:solidFill>
              </a:rPr>
              <a:t>的に</a:t>
            </a:r>
            <a:r>
              <a:rPr lang="ja-JP" altLang="en-US" sz="8800" dirty="0"/>
              <a:t>理解する！</a:t>
            </a:r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91728109-04C1-40D7-36C5-E5CAAB51F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本日の目的</a:t>
            </a:r>
            <a:r>
              <a:rPr lang="en-US" altLang="ja-JP" dirty="0"/>
              <a:t> No. 1</a:t>
            </a:r>
            <a:endParaRPr kumimoji="1" lang="ja-JP" altLang="en-US" dirty="0"/>
          </a:p>
        </p:txBody>
      </p:sp>
      <p:sp>
        <p:nvSpPr>
          <p:cNvPr id="2" name="スライド番号プレースホルダー 7">
            <a:extLst>
              <a:ext uri="{FF2B5EF4-FFF2-40B4-BE49-F238E27FC236}">
                <a16:creationId xmlns:a16="http://schemas.microsoft.com/office/drawing/2014/main" id="{3B3E3738-7CC5-DB2D-B04E-024FAF9C04E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500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C5639CA-C49F-F94F-663F-DC3C68B63F1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ja-JP" altLang="en-US" sz="8800" dirty="0">
                <a:solidFill>
                  <a:schemeClr val="accent6"/>
                </a:solidFill>
              </a:rPr>
              <a:t>直感と反する</a:t>
            </a:r>
            <a:endParaRPr lang="en-US" altLang="ja-JP" sz="8800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ja-JP" altLang="en-US" sz="8800" dirty="0">
                <a:solidFill>
                  <a:schemeClr val="accent6"/>
                </a:solidFill>
              </a:rPr>
              <a:t>現象</a:t>
            </a:r>
            <a:r>
              <a:rPr lang="ja-JP" altLang="en-US" sz="8800" dirty="0"/>
              <a:t>を理解する！</a:t>
            </a:r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950B3873-D6F6-902A-DAF1-2A6A4B25C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本日の目的 </a:t>
            </a:r>
            <a:r>
              <a:rPr lang="en-US" altLang="ja-JP" dirty="0"/>
              <a:t>No. 2</a:t>
            </a:r>
            <a:endParaRPr kumimoji="1" lang="ja-JP" altLang="en-US" dirty="0"/>
          </a:p>
        </p:txBody>
      </p:sp>
      <p:sp>
        <p:nvSpPr>
          <p:cNvPr id="2" name="スライド番号プレースホルダー 7">
            <a:extLst>
              <a:ext uri="{FF2B5EF4-FFF2-40B4-BE49-F238E27FC236}">
                <a16:creationId xmlns:a16="http://schemas.microsoft.com/office/drawing/2014/main" id="{E7853B45-BB00-65DA-6AD7-5F3EE610AD01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575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498E2ED4-4722-1777-7559-9D703D838D6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anchor="ctr"/>
          <a:lstStyle/>
          <a:p>
            <a:pPr marL="696551" indent="-69655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dirty="0"/>
              <a:t>実際に実験をせず</a:t>
            </a:r>
            <a:r>
              <a:rPr lang="ja-JP" altLang="en-US" dirty="0">
                <a:solidFill>
                  <a:schemeClr val="accent6"/>
                </a:solidFill>
              </a:rPr>
              <a:t>頭の中でシミュレーション</a:t>
            </a:r>
            <a:r>
              <a:rPr lang="ja-JP" altLang="en-US" dirty="0"/>
              <a:t>し，</a:t>
            </a:r>
            <a:endParaRPr lang="en-US" altLang="ja-JP" dirty="0"/>
          </a:p>
          <a:p>
            <a:pPr marL="696551" indent="-69655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ja-JP" altLang="en-US" dirty="0"/>
              <a:t>論理的に起こり得ることを考察する方法．</a:t>
            </a:r>
            <a:endParaRPr lang="en-US" altLang="ja-JP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48A6664C-8E3A-EA51-6360-7E57CB646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思考実験とは</a:t>
            </a:r>
          </a:p>
        </p:txBody>
      </p:sp>
      <p:sp>
        <p:nvSpPr>
          <p:cNvPr id="2" name="スライド番号プレースホルダー 7">
            <a:extLst>
              <a:ext uri="{FF2B5EF4-FFF2-40B4-BE49-F238E27FC236}">
                <a16:creationId xmlns:a16="http://schemas.microsoft.com/office/drawing/2014/main" id="{67AEAAB3-B701-6421-B4D4-93C85E1D1A6C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13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アリストテレス">
            <a:extLst>
              <a:ext uri="{FF2B5EF4-FFF2-40B4-BE49-F238E27FC236}">
                <a16:creationId xmlns:a16="http://schemas.microsoft.com/office/drawing/2014/main" id="{720A4EF3-8C53-3221-7E97-339171CCD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86" y="567960"/>
            <a:ext cx="4197596" cy="562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吹き出し: 角を丸めた四角形 11">
            <a:extLst>
              <a:ext uri="{FF2B5EF4-FFF2-40B4-BE49-F238E27FC236}">
                <a16:creationId xmlns:a16="http://schemas.microsoft.com/office/drawing/2014/main" id="{BEEDD923-5FC4-FAD5-40CC-2664DE23C70C}"/>
              </a:ext>
            </a:extLst>
          </p:cNvPr>
          <p:cNvSpPr/>
          <p:nvPr/>
        </p:nvSpPr>
        <p:spPr>
          <a:xfrm>
            <a:off x="5163426" y="3568507"/>
            <a:ext cx="4127130" cy="2111611"/>
          </a:xfrm>
          <a:prstGeom prst="wedgeRoundRectCallout">
            <a:avLst>
              <a:gd name="adj1" fmla="val -95414"/>
              <a:gd name="adj2" fmla="val -5237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3200" dirty="0"/>
              <a:t>大きな石は</a:t>
            </a:r>
            <a:endParaRPr kumimoji="1" lang="en-US" altLang="ja-JP" sz="3200" dirty="0"/>
          </a:p>
          <a:p>
            <a:pPr algn="ctr"/>
            <a:r>
              <a:rPr kumimoji="1" lang="ja-JP" altLang="en-US" sz="3200" dirty="0"/>
              <a:t>小さな石よりも</a:t>
            </a:r>
            <a:endParaRPr kumimoji="1" lang="en-US" altLang="ja-JP" sz="3200" dirty="0"/>
          </a:p>
          <a:p>
            <a:pPr algn="ctr"/>
            <a:r>
              <a:rPr kumimoji="1" lang="ja-JP" altLang="en-US" sz="3200" dirty="0">
                <a:solidFill>
                  <a:schemeClr val="accent6"/>
                </a:solidFill>
              </a:rPr>
              <a:t>速く落ちる</a:t>
            </a:r>
            <a:r>
              <a:rPr kumimoji="1" lang="ja-JP" altLang="en-US" sz="3200" dirty="0">
                <a:solidFill>
                  <a:schemeClr val="tx1"/>
                </a:solidFill>
              </a:rPr>
              <a:t>ん</a:t>
            </a:r>
            <a:r>
              <a:rPr kumimoji="1" lang="ja-JP" altLang="en-US" sz="3200" dirty="0"/>
              <a:t>だ！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58E0469-C63E-30D6-DABA-2F0A869F5E7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ja-JP" baseline="30000" dirty="0"/>
              <a:t>[1] </a:t>
            </a:r>
            <a:r>
              <a:rPr kumimoji="1" lang="en-US" altLang="ja-JP" dirty="0">
                <a:hlinkClick r:id="rId3"/>
              </a:rPr>
              <a:t>https://ja.wikipedia.org/wiki/</a:t>
            </a:r>
            <a:r>
              <a:rPr kumimoji="1" lang="ja-JP" altLang="en-US" dirty="0">
                <a:hlinkClick r:id="rId3"/>
              </a:rPr>
              <a:t>アリストテレス</a:t>
            </a:r>
            <a:endParaRPr kumimoji="1" lang="en-US" altLang="ja-JP" dirty="0"/>
          </a:p>
        </p:txBody>
      </p:sp>
      <p:sp>
        <p:nvSpPr>
          <p:cNvPr id="6" name="タイトル 2">
            <a:extLst>
              <a:ext uri="{FF2B5EF4-FFF2-40B4-BE49-F238E27FC236}">
                <a16:creationId xmlns:a16="http://schemas.microsoft.com/office/drawing/2014/main" id="{92D42E00-687F-4DE7-DAC1-0FA89C15D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7982" y="1177881"/>
            <a:ext cx="5358018" cy="1227201"/>
          </a:xfrm>
        </p:spPr>
        <p:txBody>
          <a:bodyPr anchor="ctr"/>
          <a:lstStyle/>
          <a:p>
            <a:pPr algn="ctr"/>
            <a:r>
              <a:rPr lang="ja-JP" altLang="en-US" dirty="0"/>
              <a:t>アリストテレス</a:t>
            </a:r>
            <a:br>
              <a:rPr kumimoji="1" lang="en-US" altLang="ja-JP" dirty="0"/>
            </a:br>
            <a:r>
              <a:rPr lang="ja-JP" altLang="en-US" sz="2800" dirty="0"/>
              <a:t>（</a:t>
            </a:r>
            <a:r>
              <a:rPr lang="en-US" altLang="ja-JP" sz="2800" dirty="0"/>
              <a:t>B.C. 384-322</a:t>
            </a:r>
            <a:r>
              <a:rPr lang="ja-JP" altLang="en-US" sz="2800" dirty="0"/>
              <a:t>年）</a:t>
            </a:r>
            <a:endParaRPr kumimoji="1" lang="ja-JP" altLang="en-US" dirty="0"/>
          </a:p>
        </p:txBody>
      </p:sp>
      <p:sp>
        <p:nvSpPr>
          <p:cNvPr id="2" name="スライド番号プレースホルダー 7">
            <a:extLst>
              <a:ext uri="{FF2B5EF4-FFF2-40B4-BE49-F238E27FC236}">
                <a16:creationId xmlns:a16="http://schemas.microsoft.com/office/drawing/2014/main" id="{E4FB3993-24E7-22AA-9D3C-BA315479D25D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4884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68F4D8-DC1C-3063-7EDF-DC1069009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755F54B8-2F12-3F84-363D-850AE6B6FC1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0" y="2755230"/>
            <a:ext cx="9906000" cy="2233868"/>
          </a:xfrm>
        </p:spPr>
        <p:txBody>
          <a:bodyPr anchor="ctr"/>
          <a:lstStyle/>
          <a:p>
            <a:pPr marL="0" indent="0">
              <a:buNone/>
            </a:pPr>
            <a:r>
              <a:rPr lang="ja-JP" altLang="en-US" dirty="0"/>
              <a:t>大きい石と小さい石，</a:t>
            </a:r>
            <a:r>
              <a:rPr lang="ja-JP" altLang="en-US" dirty="0">
                <a:solidFill>
                  <a:schemeClr val="accent6"/>
                </a:solidFill>
              </a:rPr>
              <a:t>どちらが速く落ちる</a:t>
            </a:r>
            <a:r>
              <a:rPr lang="ja-JP" altLang="en-US" dirty="0"/>
              <a:t>？</a:t>
            </a:r>
          </a:p>
        </p:txBody>
      </p:sp>
      <p:sp>
        <p:nvSpPr>
          <p:cNvPr id="3" name="タイトル 2">
            <a:extLst>
              <a:ext uri="{FF2B5EF4-FFF2-40B4-BE49-F238E27FC236}">
                <a16:creationId xmlns:a16="http://schemas.microsoft.com/office/drawing/2014/main" id="{68201F60-832C-A175-5C46-2CA3D4384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質問</a:t>
            </a:r>
          </a:p>
        </p:txBody>
      </p:sp>
      <p:sp>
        <p:nvSpPr>
          <p:cNvPr id="2" name="スライド番号プレースホルダー 7">
            <a:extLst>
              <a:ext uri="{FF2B5EF4-FFF2-40B4-BE49-F238E27FC236}">
                <a16:creationId xmlns:a16="http://schemas.microsoft.com/office/drawing/2014/main" id="{47A3BFFC-88CA-9480-B605-BB2D0ECAB4E4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3539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ガリレオ・ガリレイ">
            <a:extLst>
              <a:ext uri="{FF2B5EF4-FFF2-40B4-BE49-F238E27FC236}">
                <a16:creationId xmlns:a16="http://schemas.microsoft.com/office/drawing/2014/main" id="{4CCBF118-CDED-8CE9-44AD-FA86754769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2" r="4892"/>
          <a:stretch/>
        </p:blipFill>
        <p:spPr bwMode="auto">
          <a:xfrm>
            <a:off x="5128230" y="616611"/>
            <a:ext cx="4197596" cy="562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075B31E-26A3-2343-DCDD-EE952D2E717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ja-JP" baseline="30000" dirty="0"/>
              <a:t>[2] </a:t>
            </a:r>
            <a:r>
              <a:rPr kumimoji="1" lang="en-US" altLang="ja-JP" dirty="0">
                <a:hlinkClick r:id="rId3"/>
              </a:rPr>
              <a:t>https://ja.wikipedia.org/wiki/</a:t>
            </a:r>
            <a:r>
              <a:rPr kumimoji="1" lang="ja-JP" altLang="en-US" dirty="0">
                <a:hlinkClick r:id="rId3"/>
              </a:rPr>
              <a:t>ガリレオ・ガリレイ</a:t>
            </a:r>
            <a:endParaRPr kumimoji="1" lang="ja-JP" altLang="en-US" dirty="0"/>
          </a:p>
        </p:txBody>
      </p:sp>
      <p:sp>
        <p:nvSpPr>
          <p:cNvPr id="6" name="吹き出し: 角を丸めた四角形 5">
            <a:extLst>
              <a:ext uri="{FF2B5EF4-FFF2-40B4-BE49-F238E27FC236}">
                <a16:creationId xmlns:a16="http://schemas.microsoft.com/office/drawing/2014/main" id="{D7DE3FCB-D96A-4350-2896-1593BF8EA3FB}"/>
              </a:ext>
            </a:extLst>
          </p:cNvPr>
          <p:cNvSpPr/>
          <p:nvPr/>
        </p:nvSpPr>
        <p:spPr>
          <a:xfrm>
            <a:off x="500550" y="3568507"/>
            <a:ext cx="4127130" cy="2111611"/>
          </a:xfrm>
          <a:prstGeom prst="wedgeRoundRectCallout">
            <a:avLst>
              <a:gd name="adj1" fmla="val 91024"/>
              <a:gd name="adj2" fmla="val -72040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3200" dirty="0">
                <a:solidFill>
                  <a:schemeClr val="accent6"/>
                </a:solidFill>
              </a:rPr>
              <a:t>自分の目で観察</a:t>
            </a:r>
            <a:r>
              <a:rPr kumimoji="1" lang="ja-JP" altLang="en-US" sz="3200" dirty="0">
                <a:solidFill>
                  <a:schemeClr val="tx1"/>
                </a:solidFill>
              </a:rPr>
              <a:t>して</a:t>
            </a:r>
          </a:p>
          <a:p>
            <a:pPr algn="ctr"/>
            <a:r>
              <a:rPr kumimoji="1" lang="ja-JP" altLang="en-US" sz="3200" dirty="0">
                <a:solidFill>
                  <a:schemeClr val="tx1"/>
                </a:solidFill>
              </a:rPr>
              <a:t>確かめる！</a:t>
            </a:r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773247B7-C3A9-81B2-5ED9-8D0AA3CF3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77882"/>
            <a:ext cx="5128230" cy="1227200"/>
          </a:xfrm>
        </p:spPr>
        <p:txBody>
          <a:bodyPr/>
          <a:lstStyle/>
          <a:p>
            <a:pPr algn="ctr"/>
            <a:r>
              <a:rPr lang="ja-JP" altLang="en-US" dirty="0"/>
              <a:t>ガリレオ・ガリレイ</a:t>
            </a:r>
            <a:br>
              <a:rPr lang="en-US" altLang="ja-JP" sz="4800" dirty="0"/>
            </a:br>
            <a:r>
              <a:rPr lang="ja-JP" altLang="en-US" sz="2800" dirty="0"/>
              <a:t>（</a:t>
            </a:r>
            <a:r>
              <a:rPr lang="en-US" altLang="ja-JP" sz="2800" dirty="0"/>
              <a:t>A.D. 1564-1642</a:t>
            </a:r>
            <a:r>
              <a:rPr lang="ja-JP" altLang="en-US" sz="2800" dirty="0"/>
              <a:t>年）</a:t>
            </a:r>
            <a:endParaRPr lang="ja-JP" altLang="en-US" dirty="0"/>
          </a:p>
        </p:txBody>
      </p:sp>
      <p:sp>
        <p:nvSpPr>
          <p:cNvPr id="2" name="スライド番号プレースホルダー 7">
            <a:extLst>
              <a:ext uri="{FF2B5EF4-FFF2-40B4-BE49-F238E27FC236}">
                <a16:creationId xmlns:a16="http://schemas.microsoft.com/office/drawing/2014/main" id="{A3E73F4D-74BA-5599-66C5-966A936D8B93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256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816A8-B3BB-923B-0E54-54FCDB5FB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テキスト プレースホルダー 36">
            <a:extLst>
              <a:ext uri="{FF2B5EF4-FFF2-40B4-BE49-F238E27FC236}">
                <a16:creationId xmlns:a16="http://schemas.microsoft.com/office/drawing/2014/main" id="{CF65B033-6609-C0F5-BE05-1304591828A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12532" y="3307690"/>
            <a:ext cx="6293468" cy="1111111"/>
          </a:xfrm>
        </p:spPr>
        <p:txBody>
          <a:bodyPr/>
          <a:lstStyle/>
          <a:p>
            <a:pPr marL="0" indent="0">
              <a:buNone/>
            </a:pPr>
            <a:r>
              <a:rPr lang="ja-JP" altLang="en-US" sz="3200" dirty="0"/>
              <a:t>アリストテレスの価値観：</a:t>
            </a:r>
            <a:endParaRPr lang="en-US" altLang="ja-JP" sz="3200" dirty="0"/>
          </a:p>
          <a:p>
            <a:pPr marL="0" indent="0">
              <a:buNone/>
            </a:pPr>
            <a:r>
              <a:rPr lang="ja-JP" altLang="en-US" sz="3200" dirty="0"/>
              <a:t>「重い物体ほど速く落下する！」</a:t>
            </a:r>
            <a:endParaRPr lang="en-US" altLang="ja-JP" sz="3200" dirty="0"/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04FDF8F8-AAA1-A189-E5C5-1BECFC1CAE56}"/>
              </a:ext>
            </a:extLst>
          </p:cNvPr>
          <p:cNvSpPr/>
          <p:nvPr/>
        </p:nvSpPr>
        <p:spPr>
          <a:xfrm>
            <a:off x="2151561" y="2216722"/>
            <a:ext cx="913624" cy="929912"/>
          </a:xfrm>
          <a:prstGeom prst="ellipse">
            <a:avLst/>
          </a:prstGeom>
          <a:ln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800" dirty="0"/>
              <a:t>100</a:t>
            </a:r>
          </a:p>
          <a:p>
            <a:pPr algn="ctr"/>
            <a:r>
              <a:rPr kumimoji="1" lang="en-US" altLang="ja-JP" sz="1800" dirty="0"/>
              <a:t>kg</a:t>
            </a:r>
            <a:endParaRPr kumimoji="1" lang="ja-JP" altLang="en-US" sz="1800" dirty="0"/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A24915DA-AF88-8C23-9318-D0EDCDC1A2B9}"/>
              </a:ext>
            </a:extLst>
          </p:cNvPr>
          <p:cNvSpPr/>
          <p:nvPr/>
        </p:nvSpPr>
        <p:spPr>
          <a:xfrm>
            <a:off x="669199" y="2540324"/>
            <a:ext cx="620894" cy="611644"/>
          </a:xfrm>
          <a:prstGeom prst="ellipse">
            <a:avLst/>
          </a:prstGeom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1 </a:t>
            </a:r>
          </a:p>
          <a:p>
            <a:pPr algn="ctr"/>
            <a:r>
              <a:rPr kumimoji="1" lang="en-US" altLang="ja-JP" sz="1400" dirty="0"/>
              <a:t>kg</a:t>
            </a:r>
            <a:endParaRPr kumimoji="1" lang="ja-JP" altLang="en-US" sz="1400" dirty="0"/>
          </a:p>
        </p:txBody>
      </p:sp>
      <p:sp>
        <p:nvSpPr>
          <p:cNvPr id="4" name="タイトル 3">
            <a:extLst>
              <a:ext uri="{FF2B5EF4-FFF2-40B4-BE49-F238E27FC236}">
                <a16:creationId xmlns:a16="http://schemas.microsoft.com/office/drawing/2014/main" id="{684AF759-C14C-3992-9311-89903BA2A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ガリレオが行った思考実験</a:t>
            </a:r>
          </a:p>
        </p:txBody>
      </p:sp>
      <p:sp>
        <p:nvSpPr>
          <p:cNvPr id="36" name="テキスト プレースホルダー 35">
            <a:extLst>
              <a:ext uri="{FF2B5EF4-FFF2-40B4-BE49-F238E27FC236}">
                <a16:creationId xmlns:a16="http://schemas.microsoft.com/office/drawing/2014/main" id="{BF12B2EA-1756-346E-3866-938861B20F5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ja-JP" baseline="30000" dirty="0"/>
              <a:t>[3] </a:t>
            </a:r>
            <a:r>
              <a:rPr lang="en-US" altLang="ja-JP" dirty="0">
                <a:hlinkClick r:id="rId2"/>
              </a:rPr>
              <a:t>https://www.manabinoba.com/science/9720.html</a:t>
            </a:r>
            <a:endParaRPr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6A91EB9-F719-9820-561C-3007EAAA792D}"/>
              </a:ext>
            </a:extLst>
          </p:cNvPr>
          <p:cNvSpPr txBox="1"/>
          <p:nvPr/>
        </p:nvSpPr>
        <p:spPr>
          <a:xfrm>
            <a:off x="1063639" y="1704443"/>
            <a:ext cx="1464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 dirty="0"/>
              <a:t>同時に落下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6915A1BD-62CA-34C5-9992-CF68A0AADDD1}"/>
              </a:ext>
            </a:extLst>
          </p:cNvPr>
          <p:cNvSpPr txBox="1"/>
          <p:nvPr/>
        </p:nvSpPr>
        <p:spPr>
          <a:xfrm>
            <a:off x="3336926" y="5932038"/>
            <a:ext cx="3571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100 kg</a:t>
            </a:r>
            <a:r>
              <a:rPr kumimoji="1" lang="ja-JP" altLang="en-US" sz="2000" dirty="0"/>
              <a:t>の鉄球が先に落ちる．</a:t>
            </a:r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6551DEBA-BC82-348D-90B1-7CE04D357458}"/>
              </a:ext>
            </a:extLst>
          </p:cNvPr>
          <p:cNvSpPr/>
          <p:nvPr/>
        </p:nvSpPr>
        <p:spPr>
          <a:xfrm>
            <a:off x="669199" y="2540001"/>
            <a:ext cx="620894" cy="611644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1 </a:t>
            </a:r>
          </a:p>
          <a:p>
            <a:pPr algn="ctr"/>
            <a:r>
              <a:rPr kumimoji="1" lang="en-US" altLang="ja-JP" sz="1400" dirty="0"/>
              <a:t>kg</a:t>
            </a:r>
            <a:endParaRPr kumimoji="1" lang="ja-JP" altLang="en-US" sz="1400" dirty="0"/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79FCEAB5-DCB6-CF92-6C17-D799223C671B}"/>
              </a:ext>
            </a:extLst>
          </p:cNvPr>
          <p:cNvSpPr/>
          <p:nvPr/>
        </p:nvSpPr>
        <p:spPr>
          <a:xfrm>
            <a:off x="2151561" y="2216153"/>
            <a:ext cx="913624" cy="92991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1800" dirty="0"/>
              <a:t>100</a:t>
            </a:r>
          </a:p>
          <a:p>
            <a:pPr algn="ctr"/>
            <a:r>
              <a:rPr kumimoji="1" lang="en-US" altLang="ja-JP" sz="1800" dirty="0"/>
              <a:t>kg</a:t>
            </a:r>
            <a:endParaRPr kumimoji="1" lang="ja-JP" altLang="en-US" sz="1800" dirty="0"/>
          </a:p>
        </p:txBody>
      </p:sp>
      <p:cxnSp>
        <p:nvCxnSpPr>
          <p:cNvPr id="11" name="直線コネクタ 10" descr="基準線">
            <a:extLst>
              <a:ext uri="{FF2B5EF4-FFF2-40B4-BE49-F238E27FC236}">
                <a16:creationId xmlns:a16="http://schemas.microsoft.com/office/drawing/2014/main" id="{EA4E5FC3-63B6-8E57-57E7-D49FE13117F2}"/>
              </a:ext>
            </a:extLst>
          </p:cNvPr>
          <p:cNvCxnSpPr>
            <a:cxnSpLocks/>
          </p:cNvCxnSpPr>
          <p:nvPr/>
        </p:nvCxnSpPr>
        <p:spPr>
          <a:xfrm flipH="1">
            <a:off x="402217" y="3152631"/>
            <a:ext cx="2934709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 descr="1 kgの鉄球が落ちる矢印">
            <a:extLst>
              <a:ext uri="{FF2B5EF4-FFF2-40B4-BE49-F238E27FC236}">
                <a16:creationId xmlns:a16="http://schemas.microsoft.com/office/drawing/2014/main" id="{C4FC1C1E-DE78-1B05-F6E3-831752ED941C}"/>
              </a:ext>
            </a:extLst>
          </p:cNvPr>
          <p:cNvCxnSpPr>
            <a:cxnSpLocks/>
            <a:stCxn id="17" idx="4"/>
          </p:cNvCxnSpPr>
          <p:nvPr/>
        </p:nvCxnSpPr>
        <p:spPr>
          <a:xfrm>
            <a:off x="979646" y="3151645"/>
            <a:ext cx="0" cy="111555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矢印コネクタ 21" descr="100 kgの鉄球が落ちる矢印">
            <a:extLst>
              <a:ext uri="{FF2B5EF4-FFF2-40B4-BE49-F238E27FC236}">
                <a16:creationId xmlns:a16="http://schemas.microsoft.com/office/drawing/2014/main" id="{B2E6EEEC-3A90-264C-4E18-12E37458436F}"/>
              </a:ext>
            </a:extLst>
          </p:cNvPr>
          <p:cNvCxnSpPr>
            <a:cxnSpLocks/>
            <a:stCxn id="18" idx="4"/>
          </p:cNvCxnSpPr>
          <p:nvPr/>
        </p:nvCxnSpPr>
        <p:spPr>
          <a:xfrm>
            <a:off x="2608373" y="3146065"/>
            <a:ext cx="0" cy="2097448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スライド番号プレースホルダー 7">
            <a:extLst>
              <a:ext uri="{FF2B5EF4-FFF2-40B4-BE49-F238E27FC236}">
                <a16:creationId xmlns:a16="http://schemas.microsoft.com/office/drawing/2014/main" id="{0F6F3134-7F29-7E9F-EB20-C06186F85328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9046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6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79487E-6 -4.81481E-6 L 1.79487E-6 0.25186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9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8205E-6 -2.22222E-6 L -1.28205E-6 0.44144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06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uild="allAtOnce"/>
      <p:bldP spid="15" grpId="0" animBg="1"/>
      <p:bldP spid="14" grpId="0" animBg="1"/>
      <p:bldP spid="16" grpId="0"/>
      <p:bldP spid="35" grpId="0"/>
      <p:bldP spid="17" grpId="0" animBg="1"/>
      <p:bldP spid="17" grpId="1" animBg="1"/>
      <p:bldP spid="18" grpId="0" animBg="1"/>
      <p:bldP spid="18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000034845.mp4" descr="鉄球と白い羽を同時に落下する動画">
            <a:hlinkClick r:id="" action="ppaction://media"/>
            <a:extLst>
              <a:ext uri="{FF2B5EF4-FFF2-40B4-BE49-F238E27FC236}">
                <a16:creationId xmlns:a16="http://schemas.microsoft.com/office/drawing/2014/main" id="{AA360BE6-8AE5-F4DE-65A8-CB2AD6C7E3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63818"/>
            <a:ext cx="9906000" cy="5572125"/>
          </a:xfrm>
          <a:prstGeom prst="rect">
            <a:avLst/>
          </a:prstGeom>
        </p:spPr>
      </p:pic>
      <p:sp>
        <p:nvSpPr>
          <p:cNvPr id="3" name="タイトル 2">
            <a:extLst>
              <a:ext uri="{FF2B5EF4-FFF2-40B4-BE49-F238E27FC236}">
                <a16:creationId xmlns:a16="http://schemas.microsoft.com/office/drawing/2014/main" id="{BBB01BBF-2DA1-ADCB-AAB6-AE41CC105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solidFill>
                  <a:srgbClr val="00B0F0"/>
                </a:solidFill>
              </a:rPr>
              <a:t>アリストテレスの価値観</a:t>
            </a:r>
            <a:endParaRPr kumimoji="1" lang="ja-JP" altLang="en-US" dirty="0">
              <a:solidFill>
                <a:srgbClr val="00B0F0"/>
              </a:solidFill>
            </a:endParaRPr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50E07451-2A18-D274-4668-59D35596257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ja-JP" baseline="30000" dirty="0"/>
              <a:t>[4] </a:t>
            </a:r>
            <a:r>
              <a:rPr lang="en-US" altLang="ja-JP" dirty="0">
                <a:hlinkClick r:id="rId5"/>
              </a:rPr>
              <a:t>https://youtu.be/E43-CfukEgs?t=86</a:t>
            </a:r>
            <a:endParaRPr lang="en-US" altLang="ja-JP" dirty="0"/>
          </a:p>
        </p:txBody>
      </p:sp>
      <p:sp>
        <p:nvSpPr>
          <p:cNvPr id="5" name="スライド番号プレースホルダー 7">
            <a:extLst>
              <a:ext uri="{FF2B5EF4-FFF2-40B4-BE49-F238E27FC236}">
                <a16:creationId xmlns:a16="http://schemas.microsoft.com/office/drawing/2014/main" id="{ADAA2508-4D5C-9173-FB5C-BB52E0193FC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>
          <a:xfrm>
            <a:off x="8843505" y="7"/>
            <a:ext cx="1038529" cy="604565"/>
          </a:xfrm>
          <a:prstGeom prst="rect">
            <a:avLst/>
          </a:prstGeom>
        </p:spPr>
        <p:txBody>
          <a:bodyPr/>
          <a:lstStyle>
            <a:lvl1pPr algn="r">
              <a:defRPr sz="2800">
                <a:latin typeface="+mn-lt"/>
              </a:defRPr>
            </a:lvl1pPr>
          </a:lstStyle>
          <a:p>
            <a:fld id="{6408349E-6932-463E-ABE1-6FC2A2453113}" type="slidenum">
              <a:rPr kumimoji="1" lang="ja-JP" altLang="en-US" smtClean="0"/>
              <a:pPr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7029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plate">
  <a:themeElements>
    <a:clrScheme name="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CCEAF6"/>
      </a:accent2>
      <a:accent3>
        <a:srgbClr val="70AD47"/>
      </a:accent3>
      <a:accent4>
        <a:srgbClr val="ED7D31"/>
      </a:accent4>
      <a:accent5>
        <a:srgbClr val="FFC000"/>
      </a:accent5>
      <a:accent6>
        <a:srgbClr val="FF42A1"/>
      </a:accent6>
      <a:hlink>
        <a:srgbClr val="0563C1"/>
      </a:hlink>
      <a:folHlink>
        <a:srgbClr val="954F72"/>
      </a:folHlink>
    </a:clrScheme>
    <a:fontScheme name="V1">
      <a:majorFont>
        <a:latin typeface="Pretendard JP Medium"/>
        <a:ea typeface="ヒカリ角ゴ Normal Medium"/>
        <a:cs typeface=""/>
      </a:majorFont>
      <a:minorFont>
        <a:latin typeface="Pretendard JP Black"/>
        <a:ea typeface="ヒカリ角ゴ Normal Heavy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" id="{0280F33B-D706-4565-98F8-51DFD03F8C13}" vid="{D7991047-7DB5-4FC6-B505-CACDAF362308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952ab04-0ae3-4d00-bda6-702fdc5fffab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317BAD2A974274468B93BA0E70B86153" ma:contentTypeVersion="14" ma:contentTypeDescription="新しいドキュメントを作成します。" ma:contentTypeScope="" ma:versionID="19deaf902174782fcab1e59d5990709b">
  <xsd:schema xmlns:xsd="http://www.w3.org/2001/XMLSchema" xmlns:xs="http://www.w3.org/2001/XMLSchema" xmlns:p="http://schemas.microsoft.com/office/2006/metadata/properties" xmlns:ns3="4952ab04-0ae3-4d00-bda6-702fdc5fffab" xmlns:ns4="a9997899-e6ea-448c-9370-6665c1cb1ca9" targetNamespace="http://schemas.microsoft.com/office/2006/metadata/properties" ma:root="true" ma:fieldsID="626e8013a1feda8fd847dbe4d0402ef4" ns3:_="" ns4:_="">
    <xsd:import namespace="4952ab04-0ae3-4d00-bda6-702fdc5fffab"/>
    <xsd:import namespace="a9997899-e6ea-448c-9370-6665c1cb1ca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3:MediaServiceSearchPropertie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52ab04-0ae3-4d00-bda6-702fdc5fff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997899-e6ea-448c-9370-6665c1cb1ca9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共有のヒントのハッシュ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5BCF84E-3EFE-4EC9-AB6C-7D53083CF2F0}">
  <ds:schemaRefs>
    <ds:schemaRef ds:uri="4952ab04-0ae3-4d00-bda6-702fdc5fffab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terms/"/>
    <ds:schemaRef ds:uri="http://purl.org/dc/elements/1.1/"/>
    <ds:schemaRef ds:uri="a9997899-e6ea-448c-9370-6665c1cb1ca9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F412A431-86F1-4D8E-AC27-86C6F4A4DCAA}">
  <ds:schemaRefs>
    <ds:schemaRef ds:uri="4952ab04-0ae3-4d00-bda6-702fdc5fffab"/>
    <ds:schemaRef ds:uri="a9997899-e6ea-448c-9370-6665c1cb1ca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556F4D6-31A5-4692-BD03-E6D6534FF5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1566</TotalTime>
  <Words>402</Words>
  <Application>Microsoft Office PowerPoint</Application>
  <PresentationFormat>A4 210 x 297 mm</PresentationFormat>
  <Paragraphs>79</Paragraphs>
  <Slides>13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7" baseType="lpstr">
      <vt:lpstr>游ゴシック</vt:lpstr>
      <vt:lpstr>Arial</vt:lpstr>
      <vt:lpstr>Wingdings</vt:lpstr>
      <vt:lpstr>Template</vt:lpstr>
      <vt:lpstr>中学理科 物理分野 ～思考実験～</vt:lpstr>
      <vt:lpstr>本日の目的 No. 1</vt:lpstr>
      <vt:lpstr>本日の目的 No. 2</vt:lpstr>
      <vt:lpstr>思考実験とは</vt:lpstr>
      <vt:lpstr>アリストテレス （B.C. 384-322年）</vt:lpstr>
      <vt:lpstr>質問</vt:lpstr>
      <vt:lpstr>ガリレオ・ガリレイ （A.D. 1564-1642年）</vt:lpstr>
      <vt:lpstr>ガリレオが行った思考実験</vt:lpstr>
      <vt:lpstr>アリストテレスの価値観</vt:lpstr>
      <vt:lpstr>ガリレオが行った思考実験</vt:lpstr>
      <vt:lpstr>実験は条件を合わせる必要がある</vt:lpstr>
      <vt:lpstr>ガリレオの疑問は正しかった</vt:lpstr>
      <vt:lpstr>質問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Hojicya</dc:creator>
  <cp:lastModifiedBy>Hojicya</cp:lastModifiedBy>
  <cp:revision>122</cp:revision>
  <cp:lastPrinted>2025-07-26T19:55:07Z</cp:lastPrinted>
  <dcterms:created xsi:type="dcterms:W3CDTF">2025-07-12T17:38:21Z</dcterms:created>
  <dcterms:modified xsi:type="dcterms:W3CDTF">2025-08-11T15:05:51Z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0x010100317BAD2A974274468B93BA0E70B86153</vt:lpwstr>
  </property>
</Properties>
</file>